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notesSlides/notesSlide1.xml" ContentType="application/vnd.openxmlformats-officedocument.presentationml.notesSlide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notesSlides/notesSlide2.xml" ContentType="application/vnd.openxmlformats-officedocument.presentationml.notesSlide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3"/>
  </p:notesMasterIdLst>
  <p:sldIdLst>
    <p:sldId id="330" r:id="rId2"/>
    <p:sldId id="274" r:id="rId3"/>
    <p:sldId id="341" r:id="rId4"/>
    <p:sldId id="257" r:id="rId5"/>
    <p:sldId id="275" r:id="rId6"/>
    <p:sldId id="276" r:id="rId7"/>
    <p:sldId id="277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63" r:id="rId19"/>
    <p:sldId id="332" r:id="rId20"/>
    <p:sldId id="333" r:id="rId21"/>
    <p:sldId id="334" r:id="rId22"/>
    <p:sldId id="335" r:id="rId23"/>
    <p:sldId id="336" r:id="rId24"/>
    <p:sldId id="259" r:id="rId25"/>
    <p:sldId id="337" r:id="rId26"/>
    <p:sldId id="338" r:id="rId27"/>
    <p:sldId id="339" r:id="rId28"/>
    <p:sldId id="340" r:id="rId29"/>
    <p:sldId id="271" r:id="rId30"/>
    <p:sldId id="331" r:id="rId31"/>
    <p:sldId id="272" r:id="rId32"/>
  </p:sldIdLst>
  <p:sldSz cx="12192000" cy="6858000"/>
  <p:notesSz cx="6858000" cy="9144000"/>
  <p:custDataLst>
    <p:tags r:id="rId3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F3E9259-D54B-1A4F-8DB2-E066253A026C}">
          <p14:sldIdLst>
            <p14:sldId id="330"/>
          </p14:sldIdLst>
        </p14:section>
        <p14:section name="Test" id="{9356A4C6-7950-D54F-96C3-ED8459738F30}">
          <p14:sldIdLst>
            <p14:sldId id="274"/>
            <p14:sldId id="341"/>
          </p14:sldIdLst>
        </p14:section>
        <p14:section name="Section 1" id="{D75020F6-FF3F-4941-92BE-2A82E8D4E221}">
          <p14:sldIdLst>
            <p14:sldId id="257"/>
            <p14:sldId id="275"/>
            <p14:sldId id="276"/>
            <p14:sldId id="277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</p14:sldIdLst>
        </p14:section>
        <p14:section name="Section 2" id="{85095948-383B-2F42-AEB4-EC765C7E9C1F}">
          <p14:sldIdLst>
            <p14:sldId id="263"/>
            <p14:sldId id="332"/>
            <p14:sldId id="333"/>
            <p14:sldId id="334"/>
            <p14:sldId id="335"/>
            <p14:sldId id="336"/>
            <p14:sldId id="259"/>
            <p14:sldId id="337"/>
            <p14:sldId id="338"/>
            <p14:sldId id="339"/>
            <p14:sldId id="340"/>
          </p14:sldIdLst>
        </p14:section>
        <p14:section name="Section 3" id="{8EC1F9E2-73B9-9F47-AE38-BC73FF513387}">
          <p14:sldIdLst>
            <p14:sldId id="271"/>
            <p14:sldId id="331"/>
            <p14:sldId id="27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97"/>
    <p:restoredTop sz="94347"/>
  </p:normalViewPr>
  <p:slideViewPr>
    <p:cSldViewPr snapToGrid="0" snapToObjects="1">
      <p:cViewPr varScale="1">
        <p:scale>
          <a:sx n="107" d="100"/>
          <a:sy n="107" d="100"/>
        </p:scale>
        <p:origin x="1056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325BA4-6EF3-7547-9377-D11FEF24FEC3}" type="datetimeFigureOut">
              <a:rPr lang="en-GB" smtClean="0"/>
              <a:t>27/01/2020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3DB9F4-3B2C-6F4A-92F5-4656EC865F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556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3DB9F4-3B2C-6F4A-92F5-4656EC865F8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015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3DB9F4-3B2C-6F4A-92F5-4656EC865F8C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40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E90BB-7CF2-4842-8D30-D7664C05CC4C}" type="datetimeFigureOut">
              <a:rPr lang="en-US" altLang="en-US"/>
              <a:pPr>
                <a:defRPr/>
              </a:pPr>
              <a:t>1/27/20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E9D37E-32C4-9F43-BA05-A6B11B0AC12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AB4E9F38-BAAF-E24E-8FFF-4F0388C8D2E0}" type="datetimeFigureOut">
              <a:rPr lang="en-US" altLang="en-US"/>
              <a:pPr>
                <a:defRPr/>
              </a:pPr>
              <a:t>1/27/20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C256786-8D57-8246-AA93-4446B24F395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4034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7" Type="http://schemas.openxmlformats.org/officeDocument/2006/relationships/image" Target="../media/image3.png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46.xml"/><Relationship Id="rId4" Type="http://schemas.openxmlformats.org/officeDocument/2006/relationships/tags" Target="../tags/tag4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7" Type="http://schemas.openxmlformats.org/officeDocument/2006/relationships/image" Target="../media/image3.png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51.xml"/><Relationship Id="rId4" Type="http://schemas.openxmlformats.org/officeDocument/2006/relationships/tags" Target="../tags/tag5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7" Type="http://schemas.openxmlformats.org/officeDocument/2006/relationships/image" Target="../media/image3.png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56.xml"/><Relationship Id="rId4" Type="http://schemas.openxmlformats.org/officeDocument/2006/relationships/tags" Target="../tags/tag5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59.xml"/><Relationship Id="rId7" Type="http://schemas.openxmlformats.org/officeDocument/2006/relationships/image" Target="../media/image3.png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61.xml"/><Relationship Id="rId4" Type="http://schemas.openxmlformats.org/officeDocument/2006/relationships/tags" Target="../tags/tag6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7" Type="http://schemas.openxmlformats.org/officeDocument/2006/relationships/image" Target="../media/image3.png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66.xml"/><Relationship Id="rId4" Type="http://schemas.openxmlformats.org/officeDocument/2006/relationships/tags" Target="../tags/tag6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7" Type="http://schemas.openxmlformats.org/officeDocument/2006/relationships/image" Target="../media/image3.png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71.xml"/><Relationship Id="rId4" Type="http://schemas.openxmlformats.org/officeDocument/2006/relationships/tags" Target="../tags/tag7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74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76.xml"/><Relationship Id="rId4" Type="http://schemas.openxmlformats.org/officeDocument/2006/relationships/tags" Target="../tags/tag7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79.xml"/><Relationship Id="rId7" Type="http://schemas.openxmlformats.org/officeDocument/2006/relationships/image" Target="../media/image3.png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81.xml"/><Relationship Id="rId4" Type="http://schemas.openxmlformats.org/officeDocument/2006/relationships/tags" Target="../tags/tag8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84.xml"/><Relationship Id="rId7" Type="http://schemas.openxmlformats.org/officeDocument/2006/relationships/image" Target="../media/image4.png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86.xml"/><Relationship Id="rId4" Type="http://schemas.openxmlformats.org/officeDocument/2006/relationships/tags" Target="../tags/tag8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89.xml"/><Relationship Id="rId7" Type="http://schemas.openxmlformats.org/officeDocument/2006/relationships/image" Target="../media/image4.png"/><Relationship Id="rId2" Type="http://schemas.openxmlformats.org/officeDocument/2006/relationships/tags" Target="../tags/tag88.xml"/><Relationship Id="rId1" Type="http://schemas.openxmlformats.org/officeDocument/2006/relationships/tags" Target="../tags/tag87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91.xml"/><Relationship Id="rId4" Type="http://schemas.openxmlformats.org/officeDocument/2006/relationships/tags" Target="../tags/tag9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94.xml"/><Relationship Id="rId7" Type="http://schemas.openxmlformats.org/officeDocument/2006/relationships/image" Target="../media/image4.png"/><Relationship Id="rId2" Type="http://schemas.openxmlformats.org/officeDocument/2006/relationships/tags" Target="../tags/tag93.xml"/><Relationship Id="rId1" Type="http://schemas.openxmlformats.org/officeDocument/2006/relationships/tags" Target="../tags/tag92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96.xml"/><Relationship Id="rId4" Type="http://schemas.openxmlformats.org/officeDocument/2006/relationships/tags" Target="../tags/tag9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99.xml"/><Relationship Id="rId7" Type="http://schemas.openxmlformats.org/officeDocument/2006/relationships/image" Target="../media/image4.png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101.xml"/><Relationship Id="rId4" Type="http://schemas.openxmlformats.org/officeDocument/2006/relationships/tags" Target="../tags/tag10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104.xml"/><Relationship Id="rId7" Type="http://schemas.openxmlformats.org/officeDocument/2006/relationships/image" Target="../media/image4.png"/><Relationship Id="rId2" Type="http://schemas.openxmlformats.org/officeDocument/2006/relationships/tags" Target="../tags/tag103.xml"/><Relationship Id="rId1" Type="http://schemas.openxmlformats.org/officeDocument/2006/relationships/tags" Target="../tags/tag102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106.xml"/><Relationship Id="rId4" Type="http://schemas.openxmlformats.org/officeDocument/2006/relationships/tags" Target="../tags/tag10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109.xml"/><Relationship Id="rId7" Type="http://schemas.openxmlformats.org/officeDocument/2006/relationships/image" Target="../media/image4.png"/><Relationship Id="rId2" Type="http://schemas.openxmlformats.org/officeDocument/2006/relationships/tags" Target="../tags/tag108.xml"/><Relationship Id="rId1" Type="http://schemas.openxmlformats.org/officeDocument/2006/relationships/tags" Target="../tags/tag107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111.xml"/><Relationship Id="rId4" Type="http://schemas.openxmlformats.org/officeDocument/2006/relationships/tags" Target="../tags/tag110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114.xml"/><Relationship Id="rId7" Type="http://schemas.openxmlformats.org/officeDocument/2006/relationships/notesSlide" Target="../notesSlides/notesSlide2.xml"/><Relationship Id="rId2" Type="http://schemas.openxmlformats.org/officeDocument/2006/relationships/tags" Target="../tags/tag113.xml"/><Relationship Id="rId1" Type="http://schemas.openxmlformats.org/officeDocument/2006/relationships/tags" Target="../tags/tag112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116.xml"/><Relationship Id="rId4" Type="http://schemas.openxmlformats.org/officeDocument/2006/relationships/tags" Target="../tags/tag11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119.xml"/><Relationship Id="rId7" Type="http://schemas.openxmlformats.org/officeDocument/2006/relationships/image" Target="../media/image5.png"/><Relationship Id="rId2" Type="http://schemas.openxmlformats.org/officeDocument/2006/relationships/tags" Target="../tags/tag118.xml"/><Relationship Id="rId1" Type="http://schemas.openxmlformats.org/officeDocument/2006/relationships/tags" Target="../tags/tag117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121.xml"/><Relationship Id="rId4" Type="http://schemas.openxmlformats.org/officeDocument/2006/relationships/tags" Target="../tags/tag12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124.xml"/><Relationship Id="rId7" Type="http://schemas.openxmlformats.org/officeDocument/2006/relationships/image" Target="../media/image5.png"/><Relationship Id="rId2" Type="http://schemas.openxmlformats.org/officeDocument/2006/relationships/tags" Target="../tags/tag123.xml"/><Relationship Id="rId1" Type="http://schemas.openxmlformats.org/officeDocument/2006/relationships/tags" Target="../tags/tag122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126.xml"/><Relationship Id="rId4" Type="http://schemas.openxmlformats.org/officeDocument/2006/relationships/tags" Target="../tags/tag12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129.xml"/><Relationship Id="rId7" Type="http://schemas.openxmlformats.org/officeDocument/2006/relationships/image" Target="../media/image5.png"/><Relationship Id="rId2" Type="http://schemas.openxmlformats.org/officeDocument/2006/relationships/tags" Target="../tags/tag128.xml"/><Relationship Id="rId1" Type="http://schemas.openxmlformats.org/officeDocument/2006/relationships/tags" Target="../tags/tag127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131.xml"/><Relationship Id="rId4" Type="http://schemas.openxmlformats.org/officeDocument/2006/relationships/tags" Target="../tags/tag13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134.xml"/><Relationship Id="rId7" Type="http://schemas.openxmlformats.org/officeDocument/2006/relationships/image" Target="../media/image5.png"/><Relationship Id="rId2" Type="http://schemas.openxmlformats.org/officeDocument/2006/relationships/tags" Target="../tags/tag133.xml"/><Relationship Id="rId1" Type="http://schemas.openxmlformats.org/officeDocument/2006/relationships/tags" Target="../tags/tag132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136.xml"/><Relationship Id="rId4" Type="http://schemas.openxmlformats.org/officeDocument/2006/relationships/tags" Target="../tags/tag13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139.xml"/><Relationship Id="rId2" Type="http://schemas.openxmlformats.org/officeDocument/2006/relationships/tags" Target="../tags/tag138.xml"/><Relationship Id="rId1" Type="http://schemas.openxmlformats.org/officeDocument/2006/relationships/tags" Target="../tags/tag137.xml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4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2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143.xml"/><Relationship Id="rId2" Type="http://schemas.openxmlformats.org/officeDocument/2006/relationships/tags" Target="../tags/tag142.xml"/><Relationship Id="rId1" Type="http://schemas.openxmlformats.org/officeDocument/2006/relationships/tags" Target="../tags/tag141.xml"/><Relationship Id="rId6" Type="http://schemas.openxmlformats.org/officeDocument/2006/relationships/image" Target="../media/image7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4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tags" Target="../tags/tag145.xml"/><Relationship Id="rId6" Type="http://schemas.openxmlformats.org/officeDocument/2006/relationships/image" Target="../media/image8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4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7" Type="http://schemas.openxmlformats.org/officeDocument/2006/relationships/image" Target="../media/image3.png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7" Type="http://schemas.openxmlformats.org/officeDocument/2006/relationships/image" Target="../media/image3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image" Target="../media/image3.png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7" Type="http://schemas.openxmlformats.org/officeDocument/2006/relationships/image" Target="../media/image3.png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31.xml"/><Relationship Id="rId4" Type="http://schemas.openxmlformats.org/officeDocument/2006/relationships/tags" Target="../tags/tag3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7" Type="http://schemas.openxmlformats.org/officeDocument/2006/relationships/image" Target="../media/image3.png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36.xml"/><Relationship Id="rId4" Type="http://schemas.openxmlformats.org/officeDocument/2006/relationships/tags" Target="../tags/tag3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7" Type="http://schemas.openxmlformats.org/officeDocument/2006/relationships/image" Target="../media/image3.png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41.xml"/><Relationship Id="rId4" Type="http://schemas.openxmlformats.org/officeDocument/2006/relationships/tags" Target="../tags/tag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tx2">
                <a:lumMod val="60000"/>
                <a:lumOff val="40000"/>
                <a:alpha val="47000"/>
              </a:schemeClr>
            </a:gs>
            <a:gs pos="0">
              <a:srgbClr val="00B050">
                <a:alpha val="39000"/>
              </a:srgbClr>
            </a:gs>
            <a:gs pos="54000">
              <a:schemeClr val="accent5">
                <a:lumMod val="75000"/>
                <a:lumOff val="2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PQuestion"/>
          <p:cNvSpPr>
            <a:spLocks noGrp="1"/>
          </p:cNvSpPr>
          <p:nvPr>
            <p:ph type="title"/>
          </p:nvPr>
        </p:nvSpPr>
        <p:spPr>
          <a:xfrm>
            <a:off x="465221" y="1140912"/>
            <a:ext cx="10972800" cy="1143000"/>
          </a:xfrm>
        </p:spPr>
        <p:txBody>
          <a:bodyPr/>
          <a:lstStyle/>
          <a:p>
            <a:r>
              <a:rPr lang="en-US" altLang="en-US" sz="7000" b="1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HyperCello</a:t>
            </a:r>
            <a:endParaRPr lang="en-US" altLang="en-US" sz="7000" dirty="0">
              <a:solidFill>
                <a:srgbClr val="0070C0"/>
              </a:solidFill>
              <a:latin typeface="Didot" charset="0"/>
              <a:ea typeface="Didot" charset="0"/>
              <a:cs typeface="Didot" charset="0"/>
            </a:endParaRPr>
          </a:p>
        </p:txBody>
      </p:sp>
      <p:sp>
        <p:nvSpPr>
          <p:cNvPr id="12" name="TPQuestion"/>
          <p:cNvSpPr txBox="1">
            <a:spLocks/>
          </p:cNvSpPr>
          <p:nvPr/>
        </p:nvSpPr>
        <p:spPr bwMode="auto">
          <a:xfrm>
            <a:off x="465221" y="31702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MS PGothic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MS PGothic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MS PGothic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MS PGothic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n-US" sz="4000" dirty="0">
                <a:latin typeface="Didot" charset="0"/>
                <a:ea typeface="Didot" charset="0"/>
                <a:cs typeface="Didot" charset="0"/>
              </a:rPr>
              <a:t>A crowd-composing workshop for </a:t>
            </a:r>
            <a:r>
              <a:rPr lang="en-US" altLang="en-US" sz="4000" b="1" dirty="0">
                <a:latin typeface="Didot" charset="0"/>
                <a:ea typeface="Didot" charset="0"/>
                <a:cs typeface="Didot" charset="0"/>
              </a:rPr>
              <a:t>audience</a:t>
            </a:r>
            <a:r>
              <a:rPr lang="en-US" altLang="en-US" sz="4000" dirty="0">
                <a:latin typeface="Didot" charset="0"/>
                <a:ea typeface="Didot" charset="0"/>
                <a:cs typeface="Didot" charset="0"/>
              </a:rPr>
              <a:t>, </a:t>
            </a:r>
            <a:r>
              <a:rPr lang="en-US" altLang="en-US" sz="4000" b="1" dirty="0">
                <a:latin typeface="Didot" charset="0"/>
                <a:ea typeface="Didot" charset="0"/>
                <a:cs typeface="Didot" charset="0"/>
              </a:rPr>
              <a:t>cellist</a:t>
            </a:r>
            <a:r>
              <a:rPr lang="en-US" altLang="en-US" sz="4000" dirty="0">
                <a:latin typeface="Didot" charset="0"/>
                <a:ea typeface="Didot" charset="0"/>
                <a:cs typeface="Didot" charset="0"/>
              </a:rPr>
              <a:t>, </a:t>
            </a:r>
            <a:r>
              <a:rPr lang="en-US" altLang="en-US" sz="4000" b="1" dirty="0">
                <a:latin typeface="Didot" charset="0"/>
                <a:ea typeface="Didot" charset="0"/>
                <a:cs typeface="Didot" charset="0"/>
              </a:rPr>
              <a:t>operator</a:t>
            </a:r>
            <a:r>
              <a:rPr lang="en-US" altLang="en-US" sz="4000" dirty="0">
                <a:latin typeface="Didot" charset="0"/>
                <a:ea typeface="Didot" charset="0"/>
                <a:cs typeface="Didot" charset="0"/>
              </a:rPr>
              <a:t> and </a:t>
            </a:r>
            <a:r>
              <a:rPr lang="en-US" altLang="en-US" sz="4000" b="1" dirty="0">
                <a:latin typeface="Didot" charset="0"/>
                <a:ea typeface="Didot" charset="0"/>
                <a:cs typeface="Didot" charset="0"/>
              </a:rPr>
              <a:t>moderator</a:t>
            </a:r>
            <a:r>
              <a:rPr lang="en-US" altLang="en-US" sz="4000" dirty="0">
                <a:latin typeface="Didot" charset="0"/>
                <a:ea typeface="Didot" charset="0"/>
                <a:cs typeface="Didot" charset="0"/>
              </a:rPr>
              <a:t>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097418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2091090"/>
            <a:ext cx="4114800" cy="2711917"/>
          </a:xfrm>
        </p:spPr>
        <p:txBody>
          <a:bodyPr>
            <a:normAutofit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Rest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Palm slap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slap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scrape</a:t>
            </a:r>
          </a:p>
        </p:txBody>
      </p:sp>
      <p:pic>
        <p:nvPicPr>
          <p:cNvPr id="5" name="TPChart" title="Results Chart">
            <a:extLst>
              <a:ext uri="{FF2B5EF4-FFF2-40B4-BE49-F238E27FC236}">
                <a16:creationId xmlns:a16="http://schemas.microsoft.com/office/drawing/2014/main" id="{18339D81-8034-9C47-8C46-00D11E7BBD2B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6867626" y="1493837"/>
            <a:ext cx="3882044" cy="4525963"/>
          </a:xfrm>
          <a:prstGeom prst="rect">
            <a:avLst/>
          </a:prstGeom>
        </p:spPr>
      </p:pic>
      <p:sp>
        <p:nvSpPr>
          <p:cNvPr id="12" name="TPResponseCounter"/>
          <p:cNvSpPr/>
          <p:nvPr>
            <p:custDataLst>
              <p:tags r:id="rId4"/>
            </p:custDataLst>
          </p:nvPr>
        </p:nvSpPr>
        <p:spPr>
          <a:xfrm>
            <a:off x="127000" y="5715000"/>
            <a:ext cx="2159000" cy="1016000"/>
          </a:xfrm>
          <a:prstGeom prst="ellipse">
            <a:avLst/>
          </a:prstGeom>
          <a:solidFill>
            <a:schemeClr val="accent1">
              <a:alpha val="24000"/>
            </a:schemeClr>
          </a:solidFill>
          <a:ln>
            <a:solidFill>
              <a:schemeClr val="accent1">
                <a:shade val="50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>
                <a:solidFill>
                  <a:srgbClr val="000000"/>
                </a:solidFill>
                <a:latin typeface="Tahoma" charset="0"/>
                <a:ea typeface="Tahoma" charset="0"/>
                <a:cs typeface="Tahoma" charset="0"/>
              </a:rPr>
              <a:t>Response Counter</a:t>
            </a:r>
            <a:endParaRPr lang="en-US" sz="2000" dirty="0">
              <a:solidFill>
                <a:srgbClr val="000000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1:7</a:t>
            </a:r>
          </a:p>
        </p:txBody>
      </p:sp>
      <p:grpSp>
        <p:nvGrpSpPr>
          <p:cNvPr id="11" name="TPCountdown"/>
          <p:cNvGrpSpPr/>
          <p:nvPr>
            <p:custDataLst>
              <p:tags r:id="rId5"/>
            </p:custDataLst>
          </p:nvPr>
        </p:nvGrpSpPr>
        <p:grpSpPr>
          <a:xfrm>
            <a:off x="11430000" y="6096000"/>
            <a:ext cx="635000" cy="635000"/>
            <a:chOff x="8318500" y="6032500"/>
            <a:chExt cx="635000" cy="635000"/>
          </a:xfrm>
        </p:grpSpPr>
        <p:sp>
          <p:nvSpPr>
            <p:cNvPr id="10" name="CountdownShape"/>
            <p:cNvSpPr/>
            <p:nvPr/>
          </p:nvSpPr>
          <p:spPr>
            <a:xfrm>
              <a:off x="8318500" y="6032500"/>
              <a:ext cx="635000" cy="635000"/>
            </a:xfrm>
            <a:prstGeom prst="beve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CountdownText"/>
            <p:cNvSpPr txBox="1"/>
            <p:nvPr/>
          </p:nvSpPr>
          <p:spPr>
            <a:xfrm>
              <a:off x="8318500" y="6032500"/>
              <a:ext cx="635000" cy="635000"/>
            </a:xfrm>
            <a:prstGeom prst="rect">
              <a:avLst/>
            </a:prstGeom>
            <a:noFill/>
          </p:spPr>
          <p:txBody>
            <a:bodyPr vert="horz" rtlCol="0" anchor="ctr" anchorCtr="1">
              <a:noAutofit/>
            </a:bodyPr>
            <a:lstStyle/>
            <a:p>
              <a:pPr algn="r"/>
              <a:r>
                <a:rPr lang="en-US" sz="2400" b="1">
                  <a:latin typeface="Tahoma" panose="020B0604030504040204" pitchFamily="34" charset="0"/>
                </a:rPr>
                <a:t>10</a:t>
              </a:r>
              <a:endParaRPr lang="en-US" sz="2400" b="1" dirty="0">
                <a:latin typeface="Tahoma" panose="020B0604030504040204" pitchFamily="34" charset="0"/>
              </a:endParaRPr>
            </a:p>
          </p:txBody>
        </p:sp>
      </p:grpSp>
      <p:sp>
        <p:nvSpPr>
          <p:cNvPr id="15" name="TPQuestion">
            <a:extLst>
              <a:ext uri="{FF2B5EF4-FFF2-40B4-BE49-F238E27FC236}">
                <a16:creationId xmlns:a16="http://schemas.microsoft.com/office/drawing/2014/main" id="{60976EC4-5B1B-0C4A-9B4F-C966D67E3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1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Rhythmic pattern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7509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2091090"/>
            <a:ext cx="4114800" cy="2711917"/>
          </a:xfrm>
        </p:spPr>
        <p:txBody>
          <a:bodyPr>
            <a:normAutofit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Rest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Palm slap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slap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scrape</a:t>
            </a:r>
          </a:p>
        </p:txBody>
      </p:sp>
      <p:pic>
        <p:nvPicPr>
          <p:cNvPr id="5" name="TPChart" title="Results Chart">
            <a:extLst>
              <a:ext uri="{FF2B5EF4-FFF2-40B4-BE49-F238E27FC236}">
                <a16:creationId xmlns:a16="http://schemas.microsoft.com/office/drawing/2014/main" id="{9721CE16-B850-C24B-8CE3-C680CACF794C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6867626" y="1493837"/>
            <a:ext cx="3882044" cy="4525963"/>
          </a:xfrm>
          <a:prstGeom prst="rect">
            <a:avLst/>
          </a:prstGeom>
        </p:spPr>
      </p:pic>
      <p:sp>
        <p:nvSpPr>
          <p:cNvPr id="12" name="TPResponseCounter"/>
          <p:cNvSpPr/>
          <p:nvPr>
            <p:custDataLst>
              <p:tags r:id="rId4"/>
            </p:custDataLst>
          </p:nvPr>
        </p:nvSpPr>
        <p:spPr>
          <a:xfrm>
            <a:off x="127000" y="5715000"/>
            <a:ext cx="2159000" cy="1016000"/>
          </a:xfrm>
          <a:prstGeom prst="ellipse">
            <a:avLst/>
          </a:prstGeom>
          <a:solidFill>
            <a:schemeClr val="accent1">
              <a:alpha val="24000"/>
            </a:schemeClr>
          </a:solidFill>
          <a:ln>
            <a:solidFill>
              <a:schemeClr val="accent1">
                <a:shade val="50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>
                <a:solidFill>
                  <a:srgbClr val="000000"/>
                </a:solidFill>
                <a:latin typeface="Tahoma" charset="0"/>
                <a:ea typeface="Tahoma" charset="0"/>
                <a:cs typeface="Tahoma" charset="0"/>
              </a:rPr>
              <a:t>Response Counter</a:t>
            </a:r>
            <a:endParaRPr lang="en-US" sz="2000" dirty="0">
              <a:solidFill>
                <a:srgbClr val="000000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2:1</a:t>
            </a:r>
          </a:p>
        </p:txBody>
      </p:sp>
      <p:grpSp>
        <p:nvGrpSpPr>
          <p:cNvPr id="11" name="TPCountdown"/>
          <p:cNvGrpSpPr/>
          <p:nvPr>
            <p:custDataLst>
              <p:tags r:id="rId5"/>
            </p:custDataLst>
          </p:nvPr>
        </p:nvGrpSpPr>
        <p:grpSpPr>
          <a:xfrm>
            <a:off x="11430000" y="6096000"/>
            <a:ext cx="635000" cy="635000"/>
            <a:chOff x="8318500" y="6032500"/>
            <a:chExt cx="635000" cy="635000"/>
          </a:xfrm>
        </p:grpSpPr>
        <p:sp>
          <p:nvSpPr>
            <p:cNvPr id="10" name="CountdownShape"/>
            <p:cNvSpPr/>
            <p:nvPr/>
          </p:nvSpPr>
          <p:spPr>
            <a:xfrm>
              <a:off x="8318500" y="6032500"/>
              <a:ext cx="635000" cy="635000"/>
            </a:xfrm>
            <a:prstGeom prst="beve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CountdownText"/>
            <p:cNvSpPr txBox="1"/>
            <p:nvPr/>
          </p:nvSpPr>
          <p:spPr>
            <a:xfrm>
              <a:off x="8318500" y="6032500"/>
              <a:ext cx="635000" cy="635000"/>
            </a:xfrm>
            <a:prstGeom prst="rect">
              <a:avLst/>
            </a:prstGeom>
            <a:noFill/>
          </p:spPr>
          <p:txBody>
            <a:bodyPr vert="horz" rtlCol="0" anchor="ctr" anchorCtr="1">
              <a:noAutofit/>
            </a:bodyPr>
            <a:lstStyle/>
            <a:p>
              <a:pPr algn="r"/>
              <a:r>
                <a:rPr lang="en-US" sz="2400" b="1">
                  <a:latin typeface="Tahoma" panose="020B0604030504040204" pitchFamily="34" charset="0"/>
                </a:rPr>
                <a:t>10</a:t>
              </a:r>
              <a:endParaRPr lang="en-US" sz="2400" b="1" dirty="0">
                <a:latin typeface="Tahoma" panose="020B0604030504040204" pitchFamily="34" charset="0"/>
              </a:endParaRPr>
            </a:p>
          </p:txBody>
        </p:sp>
      </p:grpSp>
      <p:sp>
        <p:nvSpPr>
          <p:cNvPr id="15" name="TPQuestion">
            <a:extLst>
              <a:ext uri="{FF2B5EF4-FFF2-40B4-BE49-F238E27FC236}">
                <a16:creationId xmlns:a16="http://schemas.microsoft.com/office/drawing/2014/main" id="{5682A72D-B287-DA4B-93E4-0B52A53A9F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1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Rhythmic pattern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151252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2091090"/>
            <a:ext cx="4114800" cy="2711917"/>
          </a:xfrm>
        </p:spPr>
        <p:txBody>
          <a:bodyPr>
            <a:normAutofit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Rest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Palm slap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slap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scrape</a:t>
            </a:r>
          </a:p>
        </p:txBody>
      </p:sp>
      <p:pic>
        <p:nvPicPr>
          <p:cNvPr id="5" name="TPChart" title="Results Chart">
            <a:extLst>
              <a:ext uri="{FF2B5EF4-FFF2-40B4-BE49-F238E27FC236}">
                <a16:creationId xmlns:a16="http://schemas.microsoft.com/office/drawing/2014/main" id="{18A14284-D055-2E42-9B94-A7E2FEE64137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7275001" y="2031465"/>
            <a:ext cx="3067294" cy="3450706"/>
          </a:xfrm>
          <a:prstGeom prst="rect">
            <a:avLst/>
          </a:prstGeom>
        </p:spPr>
      </p:pic>
      <p:sp>
        <p:nvSpPr>
          <p:cNvPr id="12" name="TPResponseCounter"/>
          <p:cNvSpPr/>
          <p:nvPr>
            <p:custDataLst>
              <p:tags r:id="rId4"/>
            </p:custDataLst>
          </p:nvPr>
        </p:nvSpPr>
        <p:spPr>
          <a:xfrm>
            <a:off x="127000" y="5715000"/>
            <a:ext cx="2159000" cy="1016000"/>
          </a:xfrm>
          <a:prstGeom prst="ellipse">
            <a:avLst/>
          </a:prstGeom>
          <a:solidFill>
            <a:schemeClr val="accent1">
              <a:alpha val="24000"/>
            </a:schemeClr>
          </a:solidFill>
          <a:ln>
            <a:solidFill>
              <a:schemeClr val="accent1">
                <a:shade val="50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>
                <a:solidFill>
                  <a:srgbClr val="000000"/>
                </a:solidFill>
                <a:latin typeface="Tahoma" charset="0"/>
                <a:ea typeface="Tahoma" charset="0"/>
                <a:cs typeface="Tahoma" charset="0"/>
              </a:rPr>
              <a:t>Response Counter</a:t>
            </a:r>
            <a:endParaRPr lang="en-US" sz="2000" dirty="0">
              <a:solidFill>
                <a:srgbClr val="000000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2:2</a:t>
            </a:r>
          </a:p>
        </p:txBody>
      </p:sp>
      <p:grpSp>
        <p:nvGrpSpPr>
          <p:cNvPr id="11" name="TPCountdown"/>
          <p:cNvGrpSpPr/>
          <p:nvPr>
            <p:custDataLst>
              <p:tags r:id="rId5"/>
            </p:custDataLst>
          </p:nvPr>
        </p:nvGrpSpPr>
        <p:grpSpPr>
          <a:xfrm>
            <a:off x="11430000" y="6096000"/>
            <a:ext cx="635000" cy="635000"/>
            <a:chOff x="8318500" y="6032500"/>
            <a:chExt cx="635000" cy="635000"/>
          </a:xfrm>
        </p:grpSpPr>
        <p:sp>
          <p:nvSpPr>
            <p:cNvPr id="10" name="CountdownShape"/>
            <p:cNvSpPr/>
            <p:nvPr/>
          </p:nvSpPr>
          <p:spPr>
            <a:xfrm>
              <a:off x="8318500" y="6032500"/>
              <a:ext cx="635000" cy="635000"/>
            </a:xfrm>
            <a:prstGeom prst="beve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CountdownText"/>
            <p:cNvSpPr txBox="1"/>
            <p:nvPr/>
          </p:nvSpPr>
          <p:spPr>
            <a:xfrm>
              <a:off x="8318500" y="6032500"/>
              <a:ext cx="635000" cy="635000"/>
            </a:xfrm>
            <a:prstGeom prst="rect">
              <a:avLst/>
            </a:prstGeom>
            <a:noFill/>
          </p:spPr>
          <p:txBody>
            <a:bodyPr vert="horz" rtlCol="0" anchor="ctr" anchorCtr="1">
              <a:noAutofit/>
            </a:bodyPr>
            <a:lstStyle/>
            <a:p>
              <a:pPr algn="r"/>
              <a:r>
                <a:rPr lang="en-US" sz="2400" b="1">
                  <a:latin typeface="Tahoma" panose="020B0604030504040204" pitchFamily="34" charset="0"/>
                </a:rPr>
                <a:t>10</a:t>
              </a:r>
              <a:endParaRPr lang="en-US" sz="2400" b="1" dirty="0">
                <a:latin typeface="Tahoma" panose="020B0604030504040204" pitchFamily="34" charset="0"/>
              </a:endParaRPr>
            </a:p>
          </p:txBody>
        </p:sp>
      </p:grpSp>
      <p:sp>
        <p:nvSpPr>
          <p:cNvPr id="15" name="TPQuestion">
            <a:extLst>
              <a:ext uri="{FF2B5EF4-FFF2-40B4-BE49-F238E27FC236}">
                <a16:creationId xmlns:a16="http://schemas.microsoft.com/office/drawing/2014/main" id="{0B485B32-8218-BF47-9756-BE715AAC4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1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Rhythmic pattern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160223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2091090"/>
            <a:ext cx="4114800" cy="2711917"/>
          </a:xfrm>
        </p:spPr>
        <p:txBody>
          <a:bodyPr>
            <a:normAutofit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Rest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Palm slap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slap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scrape</a:t>
            </a:r>
          </a:p>
        </p:txBody>
      </p:sp>
      <p:pic>
        <p:nvPicPr>
          <p:cNvPr id="5" name="TPChart" title="Results Chart">
            <a:extLst>
              <a:ext uri="{FF2B5EF4-FFF2-40B4-BE49-F238E27FC236}">
                <a16:creationId xmlns:a16="http://schemas.microsoft.com/office/drawing/2014/main" id="{41DAC019-F29E-394F-B877-1AFBC458FF81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6867626" y="1493837"/>
            <a:ext cx="3882044" cy="4525963"/>
          </a:xfrm>
          <a:prstGeom prst="rect">
            <a:avLst/>
          </a:prstGeom>
        </p:spPr>
      </p:pic>
      <p:sp>
        <p:nvSpPr>
          <p:cNvPr id="12" name="TPResponseCounter"/>
          <p:cNvSpPr/>
          <p:nvPr>
            <p:custDataLst>
              <p:tags r:id="rId4"/>
            </p:custDataLst>
          </p:nvPr>
        </p:nvSpPr>
        <p:spPr>
          <a:xfrm>
            <a:off x="127000" y="5715000"/>
            <a:ext cx="2159000" cy="1016000"/>
          </a:xfrm>
          <a:prstGeom prst="ellipse">
            <a:avLst/>
          </a:prstGeom>
          <a:solidFill>
            <a:schemeClr val="accent1">
              <a:alpha val="24000"/>
            </a:schemeClr>
          </a:solidFill>
          <a:ln>
            <a:solidFill>
              <a:schemeClr val="accent1">
                <a:shade val="50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>
                <a:solidFill>
                  <a:srgbClr val="000000"/>
                </a:solidFill>
                <a:latin typeface="Tahoma" charset="0"/>
                <a:ea typeface="Tahoma" charset="0"/>
                <a:cs typeface="Tahoma" charset="0"/>
              </a:rPr>
              <a:t>Response Counter</a:t>
            </a:r>
            <a:endParaRPr lang="en-US" sz="2000" dirty="0">
              <a:solidFill>
                <a:srgbClr val="000000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2:3</a:t>
            </a:r>
          </a:p>
        </p:txBody>
      </p:sp>
      <p:grpSp>
        <p:nvGrpSpPr>
          <p:cNvPr id="11" name="TPCountdown"/>
          <p:cNvGrpSpPr/>
          <p:nvPr>
            <p:custDataLst>
              <p:tags r:id="rId5"/>
            </p:custDataLst>
          </p:nvPr>
        </p:nvGrpSpPr>
        <p:grpSpPr>
          <a:xfrm>
            <a:off x="11430000" y="6096000"/>
            <a:ext cx="635000" cy="635000"/>
            <a:chOff x="8318500" y="6032500"/>
            <a:chExt cx="635000" cy="635000"/>
          </a:xfrm>
        </p:grpSpPr>
        <p:sp>
          <p:nvSpPr>
            <p:cNvPr id="10" name="CountdownShape"/>
            <p:cNvSpPr/>
            <p:nvPr/>
          </p:nvSpPr>
          <p:spPr>
            <a:xfrm>
              <a:off x="8318500" y="6032500"/>
              <a:ext cx="635000" cy="635000"/>
            </a:xfrm>
            <a:prstGeom prst="beve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CountdownText"/>
            <p:cNvSpPr txBox="1"/>
            <p:nvPr/>
          </p:nvSpPr>
          <p:spPr>
            <a:xfrm>
              <a:off x="8318500" y="6032500"/>
              <a:ext cx="635000" cy="635000"/>
            </a:xfrm>
            <a:prstGeom prst="rect">
              <a:avLst/>
            </a:prstGeom>
            <a:noFill/>
          </p:spPr>
          <p:txBody>
            <a:bodyPr vert="horz" rtlCol="0" anchor="ctr" anchorCtr="1">
              <a:noAutofit/>
            </a:bodyPr>
            <a:lstStyle/>
            <a:p>
              <a:pPr algn="r"/>
              <a:r>
                <a:rPr lang="en-US" sz="2400" b="1">
                  <a:latin typeface="Tahoma" panose="020B0604030504040204" pitchFamily="34" charset="0"/>
                </a:rPr>
                <a:t>10</a:t>
              </a:r>
              <a:endParaRPr lang="en-US" sz="2400" b="1" dirty="0">
                <a:latin typeface="Tahoma" panose="020B0604030504040204" pitchFamily="34" charset="0"/>
              </a:endParaRPr>
            </a:p>
          </p:txBody>
        </p:sp>
      </p:grpSp>
      <p:sp>
        <p:nvSpPr>
          <p:cNvPr id="16" name="TPQuestion">
            <a:extLst>
              <a:ext uri="{FF2B5EF4-FFF2-40B4-BE49-F238E27FC236}">
                <a16:creationId xmlns:a16="http://schemas.microsoft.com/office/drawing/2014/main" id="{B09D1E05-D716-D44C-AF68-886BC38D0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1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Rhythmic pattern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070599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2091090"/>
            <a:ext cx="4114800" cy="2711917"/>
          </a:xfrm>
        </p:spPr>
        <p:txBody>
          <a:bodyPr>
            <a:normAutofit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Rest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Palm slap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slap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scrape</a:t>
            </a:r>
          </a:p>
        </p:txBody>
      </p:sp>
      <p:pic>
        <p:nvPicPr>
          <p:cNvPr id="5" name="TPChart" title="Results Chart">
            <a:extLst>
              <a:ext uri="{FF2B5EF4-FFF2-40B4-BE49-F238E27FC236}">
                <a16:creationId xmlns:a16="http://schemas.microsoft.com/office/drawing/2014/main" id="{B8CE536E-4416-FE48-8671-109CF6F1255D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6867626" y="1493837"/>
            <a:ext cx="3882044" cy="4525963"/>
          </a:xfrm>
          <a:prstGeom prst="rect">
            <a:avLst/>
          </a:prstGeom>
        </p:spPr>
      </p:pic>
      <p:sp>
        <p:nvSpPr>
          <p:cNvPr id="12" name="TPResponseCounter"/>
          <p:cNvSpPr/>
          <p:nvPr>
            <p:custDataLst>
              <p:tags r:id="rId4"/>
            </p:custDataLst>
          </p:nvPr>
        </p:nvSpPr>
        <p:spPr>
          <a:xfrm>
            <a:off x="127000" y="5715000"/>
            <a:ext cx="2159000" cy="1016000"/>
          </a:xfrm>
          <a:prstGeom prst="ellipse">
            <a:avLst/>
          </a:prstGeom>
          <a:solidFill>
            <a:schemeClr val="accent1">
              <a:alpha val="24000"/>
            </a:schemeClr>
          </a:solidFill>
          <a:ln>
            <a:solidFill>
              <a:schemeClr val="accent1">
                <a:shade val="50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>
                <a:solidFill>
                  <a:srgbClr val="000000"/>
                </a:solidFill>
                <a:latin typeface="Tahoma" charset="0"/>
                <a:ea typeface="Tahoma" charset="0"/>
                <a:cs typeface="Tahoma" charset="0"/>
              </a:rPr>
              <a:t>Response Counter</a:t>
            </a:r>
            <a:endParaRPr lang="en-US" sz="2000" dirty="0">
              <a:solidFill>
                <a:srgbClr val="000000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2:4</a:t>
            </a:r>
          </a:p>
        </p:txBody>
      </p:sp>
      <p:grpSp>
        <p:nvGrpSpPr>
          <p:cNvPr id="11" name="TPCountdown"/>
          <p:cNvGrpSpPr/>
          <p:nvPr>
            <p:custDataLst>
              <p:tags r:id="rId5"/>
            </p:custDataLst>
          </p:nvPr>
        </p:nvGrpSpPr>
        <p:grpSpPr>
          <a:xfrm>
            <a:off x="11430000" y="6096000"/>
            <a:ext cx="635000" cy="635000"/>
            <a:chOff x="8318500" y="6032500"/>
            <a:chExt cx="635000" cy="635000"/>
          </a:xfrm>
        </p:grpSpPr>
        <p:sp>
          <p:nvSpPr>
            <p:cNvPr id="10" name="CountdownShape"/>
            <p:cNvSpPr/>
            <p:nvPr/>
          </p:nvSpPr>
          <p:spPr>
            <a:xfrm>
              <a:off x="8318500" y="6032500"/>
              <a:ext cx="635000" cy="635000"/>
            </a:xfrm>
            <a:prstGeom prst="beve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CountdownText"/>
            <p:cNvSpPr txBox="1"/>
            <p:nvPr/>
          </p:nvSpPr>
          <p:spPr>
            <a:xfrm>
              <a:off x="8318500" y="6032500"/>
              <a:ext cx="635000" cy="635000"/>
            </a:xfrm>
            <a:prstGeom prst="rect">
              <a:avLst/>
            </a:prstGeom>
            <a:noFill/>
          </p:spPr>
          <p:txBody>
            <a:bodyPr vert="horz" rtlCol="0" anchor="ctr" anchorCtr="1">
              <a:noAutofit/>
            </a:bodyPr>
            <a:lstStyle/>
            <a:p>
              <a:pPr algn="r"/>
              <a:r>
                <a:rPr lang="en-US" sz="2400" b="1">
                  <a:latin typeface="Tahoma" panose="020B0604030504040204" pitchFamily="34" charset="0"/>
                </a:rPr>
                <a:t>10</a:t>
              </a:r>
              <a:endParaRPr lang="en-US" sz="2400" b="1" dirty="0">
                <a:latin typeface="Tahoma" panose="020B0604030504040204" pitchFamily="34" charset="0"/>
              </a:endParaRPr>
            </a:p>
          </p:txBody>
        </p:sp>
      </p:grpSp>
      <p:sp>
        <p:nvSpPr>
          <p:cNvPr id="15" name="TPQuestion">
            <a:extLst>
              <a:ext uri="{FF2B5EF4-FFF2-40B4-BE49-F238E27FC236}">
                <a16:creationId xmlns:a16="http://schemas.microsoft.com/office/drawing/2014/main" id="{E13BF71F-9007-D349-92CE-4A058B876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1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Rhythmic pattern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012084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2091090"/>
            <a:ext cx="4114800" cy="2711917"/>
          </a:xfrm>
        </p:spPr>
        <p:txBody>
          <a:bodyPr>
            <a:normAutofit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Rest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Palm slap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slap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scrape</a:t>
            </a:r>
          </a:p>
        </p:txBody>
      </p:sp>
      <p:pic>
        <p:nvPicPr>
          <p:cNvPr id="5" name="TPChart" title="Results Chart">
            <a:extLst>
              <a:ext uri="{FF2B5EF4-FFF2-40B4-BE49-F238E27FC236}">
                <a16:creationId xmlns:a16="http://schemas.microsoft.com/office/drawing/2014/main" id="{98FCAB32-C83E-A244-8D8D-FC24D0319914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6867626" y="1493837"/>
            <a:ext cx="3882044" cy="4525963"/>
          </a:xfrm>
          <a:prstGeom prst="rect">
            <a:avLst/>
          </a:prstGeom>
        </p:spPr>
      </p:pic>
      <p:sp>
        <p:nvSpPr>
          <p:cNvPr id="12" name="TPResponseCounter"/>
          <p:cNvSpPr/>
          <p:nvPr>
            <p:custDataLst>
              <p:tags r:id="rId4"/>
            </p:custDataLst>
          </p:nvPr>
        </p:nvSpPr>
        <p:spPr>
          <a:xfrm>
            <a:off x="127000" y="5715000"/>
            <a:ext cx="2159000" cy="1016000"/>
          </a:xfrm>
          <a:prstGeom prst="ellipse">
            <a:avLst/>
          </a:prstGeom>
          <a:solidFill>
            <a:schemeClr val="accent1">
              <a:alpha val="24000"/>
            </a:schemeClr>
          </a:solidFill>
          <a:ln>
            <a:solidFill>
              <a:schemeClr val="accent1">
                <a:shade val="50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>
                <a:solidFill>
                  <a:srgbClr val="000000"/>
                </a:solidFill>
                <a:latin typeface="Tahoma" charset="0"/>
                <a:ea typeface="Tahoma" charset="0"/>
                <a:cs typeface="Tahoma" charset="0"/>
              </a:rPr>
              <a:t>Response Counter</a:t>
            </a:r>
            <a:endParaRPr lang="en-US" sz="2000" dirty="0">
              <a:solidFill>
                <a:srgbClr val="000000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2:5</a:t>
            </a:r>
          </a:p>
        </p:txBody>
      </p:sp>
      <p:grpSp>
        <p:nvGrpSpPr>
          <p:cNvPr id="11" name="TPCountdown"/>
          <p:cNvGrpSpPr/>
          <p:nvPr>
            <p:custDataLst>
              <p:tags r:id="rId5"/>
            </p:custDataLst>
          </p:nvPr>
        </p:nvGrpSpPr>
        <p:grpSpPr>
          <a:xfrm>
            <a:off x="11430000" y="6096000"/>
            <a:ext cx="635000" cy="635000"/>
            <a:chOff x="8318500" y="6032500"/>
            <a:chExt cx="635000" cy="635000"/>
          </a:xfrm>
        </p:grpSpPr>
        <p:sp>
          <p:nvSpPr>
            <p:cNvPr id="10" name="CountdownShape"/>
            <p:cNvSpPr/>
            <p:nvPr/>
          </p:nvSpPr>
          <p:spPr>
            <a:xfrm>
              <a:off x="8318500" y="6032500"/>
              <a:ext cx="635000" cy="635000"/>
            </a:xfrm>
            <a:prstGeom prst="beve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CountdownText"/>
            <p:cNvSpPr txBox="1"/>
            <p:nvPr/>
          </p:nvSpPr>
          <p:spPr>
            <a:xfrm>
              <a:off x="8318500" y="6032500"/>
              <a:ext cx="635000" cy="635000"/>
            </a:xfrm>
            <a:prstGeom prst="rect">
              <a:avLst/>
            </a:prstGeom>
            <a:noFill/>
          </p:spPr>
          <p:txBody>
            <a:bodyPr vert="horz" rtlCol="0" anchor="ctr" anchorCtr="1">
              <a:noAutofit/>
            </a:bodyPr>
            <a:lstStyle/>
            <a:p>
              <a:pPr algn="r"/>
              <a:r>
                <a:rPr lang="en-US" sz="2400" b="1">
                  <a:latin typeface="Tahoma" panose="020B0604030504040204" pitchFamily="34" charset="0"/>
                </a:rPr>
                <a:t>10</a:t>
              </a:r>
              <a:endParaRPr lang="en-US" sz="2400" b="1" dirty="0">
                <a:latin typeface="Tahoma" panose="020B0604030504040204" pitchFamily="34" charset="0"/>
              </a:endParaRPr>
            </a:p>
          </p:txBody>
        </p:sp>
      </p:grpSp>
      <p:sp>
        <p:nvSpPr>
          <p:cNvPr id="16" name="TPQuestion">
            <a:extLst>
              <a:ext uri="{FF2B5EF4-FFF2-40B4-BE49-F238E27FC236}">
                <a16:creationId xmlns:a16="http://schemas.microsoft.com/office/drawing/2014/main" id="{2E6CC408-02C7-1340-864D-D2600EF91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1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Rhythmic pattern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0505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2091090"/>
            <a:ext cx="4114800" cy="2711917"/>
          </a:xfrm>
        </p:spPr>
        <p:txBody>
          <a:bodyPr>
            <a:normAutofit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Rest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Palm slap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slap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scrape</a:t>
            </a:r>
          </a:p>
        </p:txBody>
      </p:sp>
      <p:pic>
        <p:nvPicPr>
          <p:cNvPr id="5" name="TPChart" title="Results Chart">
            <a:extLst>
              <a:ext uri="{FF2B5EF4-FFF2-40B4-BE49-F238E27FC236}">
                <a16:creationId xmlns:a16="http://schemas.microsoft.com/office/drawing/2014/main" id="{9A17E5D8-7EE7-A14F-831D-39057566692B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6867626" y="1493837"/>
            <a:ext cx="3882044" cy="4525963"/>
          </a:xfrm>
          <a:prstGeom prst="rect">
            <a:avLst/>
          </a:prstGeom>
        </p:spPr>
      </p:pic>
      <p:sp>
        <p:nvSpPr>
          <p:cNvPr id="12" name="TPResponseCounter"/>
          <p:cNvSpPr/>
          <p:nvPr>
            <p:custDataLst>
              <p:tags r:id="rId4"/>
            </p:custDataLst>
          </p:nvPr>
        </p:nvSpPr>
        <p:spPr>
          <a:xfrm>
            <a:off x="127000" y="5715000"/>
            <a:ext cx="2159000" cy="1016000"/>
          </a:xfrm>
          <a:prstGeom prst="ellipse">
            <a:avLst/>
          </a:prstGeom>
          <a:solidFill>
            <a:schemeClr val="accent1">
              <a:alpha val="24000"/>
            </a:schemeClr>
          </a:solidFill>
          <a:ln>
            <a:solidFill>
              <a:schemeClr val="accent1">
                <a:shade val="50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>
                <a:solidFill>
                  <a:srgbClr val="000000"/>
                </a:solidFill>
                <a:latin typeface="Tahoma" charset="0"/>
                <a:ea typeface="Tahoma" charset="0"/>
                <a:cs typeface="Tahoma" charset="0"/>
              </a:rPr>
              <a:t>Response Counter</a:t>
            </a:r>
            <a:endParaRPr lang="en-US" sz="2000" dirty="0">
              <a:solidFill>
                <a:srgbClr val="000000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2:6</a:t>
            </a:r>
          </a:p>
        </p:txBody>
      </p:sp>
      <p:grpSp>
        <p:nvGrpSpPr>
          <p:cNvPr id="11" name="TPCountdown"/>
          <p:cNvGrpSpPr/>
          <p:nvPr>
            <p:custDataLst>
              <p:tags r:id="rId5"/>
            </p:custDataLst>
          </p:nvPr>
        </p:nvGrpSpPr>
        <p:grpSpPr>
          <a:xfrm>
            <a:off x="11430000" y="6096000"/>
            <a:ext cx="635000" cy="635000"/>
            <a:chOff x="8318500" y="6032500"/>
            <a:chExt cx="635000" cy="635000"/>
          </a:xfrm>
        </p:grpSpPr>
        <p:sp>
          <p:nvSpPr>
            <p:cNvPr id="10" name="CountdownShape"/>
            <p:cNvSpPr/>
            <p:nvPr/>
          </p:nvSpPr>
          <p:spPr>
            <a:xfrm>
              <a:off x="8318500" y="6032500"/>
              <a:ext cx="635000" cy="635000"/>
            </a:xfrm>
            <a:prstGeom prst="beve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CountdownText"/>
            <p:cNvSpPr txBox="1"/>
            <p:nvPr/>
          </p:nvSpPr>
          <p:spPr>
            <a:xfrm>
              <a:off x="8318500" y="6032500"/>
              <a:ext cx="635000" cy="635000"/>
            </a:xfrm>
            <a:prstGeom prst="rect">
              <a:avLst/>
            </a:prstGeom>
            <a:noFill/>
          </p:spPr>
          <p:txBody>
            <a:bodyPr vert="horz" rtlCol="0" anchor="ctr" anchorCtr="1">
              <a:noAutofit/>
            </a:bodyPr>
            <a:lstStyle/>
            <a:p>
              <a:pPr algn="r"/>
              <a:r>
                <a:rPr lang="en-US" sz="2400" b="1">
                  <a:latin typeface="Tahoma" panose="020B0604030504040204" pitchFamily="34" charset="0"/>
                </a:rPr>
                <a:t>10</a:t>
              </a:r>
              <a:endParaRPr lang="en-US" sz="2400" b="1" dirty="0">
                <a:latin typeface="Tahoma" panose="020B0604030504040204" pitchFamily="34" charset="0"/>
              </a:endParaRPr>
            </a:p>
          </p:txBody>
        </p:sp>
      </p:grpSp>
      <p:sp>
        <p:nvSpPr>
          <p:cNvPr id="15" name="TPQuestion">
            <a:extLst>
              <a:ext uri="{FF2B5EF4-FFF2-40B4-BE49-F238E27FC236}">
                <a16:creationId xmlns:a16="http://schemas.microsoft.com/office/drawing/2014/main" id="{A27BF59B-D3CE-D44E-8B87-DB5108ACA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87338"/>
            <a:ext cx="10972800" cy="1143000"/>
          </a:xfrm>
        </p:spPr>
        <p:txBody>
          <a:bodyPr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1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Rhythmic pattern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77486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2091090"/>
            <a:ext cx="4114800" cy="2711917"/>
          </a:xfrm>
        </p:spPr>
        <p:txBody>
          <a:bodyPr>
            <a:normAutofit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Rest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Palm slap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slap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scrape</a:t>
            </a:r>
          </a:p>
        </p:txBody>
      </p:sp>
      <p:pic>
        <p:nvPicPr>
          <p:cNvPr id="5" name="TPChart" title="Results Chart">
            <a:extLst>
              <a:ext uri="{FF2B5EF4-FFF2-40B4-BE49-F238E27FC236}">
                <a16:creationId xmlns:a16="http://schemas.microsoft.com/office/drawing/2014/main" id="{66DE1C69-A87D-2446-BCB5-E0E7141B8536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6867626" y="1493837"/>
            <a:ext cx="3882044" cy="4525963"/>
          </a:xfrm>
          <a:prstGeom prst="rect">
            <a:avLst/>
          </a:prstGeom>
        </p:spPr>
      </p:pic>
      <p:sp>
        <p:nvSpPr>
          <p:cNvPr id="12" name="TPResponseCounter"/>
          <p:cNvSpPr/>
          <p:nvPr>
            <p:custDataLst>
              <p:tags r:id="rId4"/>
            </p:custDataLst>
          </p:nvPr>
        </p:nvSpPr>
        <p:spPr>
          <a:xfrm>
            <a:off x="127000" y="5715000"/>
            <a:ext cx="2159000" cy="1016000"/>
          </a:xfrm>
          <a:prstGeom prst="ellipse">
            <a:avLst/>
          </a:prstGeom>
          <a:solidFill>
            <a:schemeClr val="accent1">
              <a:alpha val="24000"/>
            </a:schemeClr>
          </a:solidFill>
          <a:ln>
            <a:solidFill>
              <a:schemeClr val="accent1">
                <a:shade val="50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>
                <a:solidFill>
                  <a:srgbClr val="000000"/>
                </a:solidFill>
                <a:latin typeface="Tahoma" charset="0"/>
                <a:ea typeface="Tahoma" charset="0"/>
                <a:cs typeface="Tahoma" charset="0"/>
              </a:rPr>
              <a:t>Response Counter</a:t>
            </a:r>
            <a:endParaRPr lang="en-US" sz="2000" dirty="0">
              <a:solidFill>
                <a:srgbClr val="000000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2:7</a:t>
            </a:r>
          </a:p>
        </p:txBody>
      </p:sp>
      <p:grpSp>
        <p:nvGrpSpPr>
          <p:cNvPr id="11" name="TPCountdown"/>
          <p:cNvGrpSpPr/>
          <p:nvPr>
            <p:custDataLst>
              <p:tags r:id="rId5"/>
            </p:custDataLst>
          </p:nvPr>
        </p:nvGrpSpPr>
        <p:grpSpPr>
          <a:xfrm>
            <a:off x="11430000" y="6096000"/>
            <a:ext cx="635000" cy="635000"/>
            <a:chOff x="8318500" y="6032500"/>
            <a:chExt cx="635000" cy="635000"/>
          </a:xfrm>
        </p:grpSpPr>
        <p:sp>
          <p:nvSpPr>
            <p:cNvPr id="10" name="CountdownShape"/>
            <p:cNvSpPr/>
            <p:nvPr/>
          </p:nvSpPr>
          <p:spPr>
            <a:xfrm>
              <a:off x="8318500" y="6032500"/>
              <a:ext cx="635000" cy="635000"/>
            </a:xfrm>
            <a:prstGeom prst="beve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CountdownText"/>
            <p:cNvSpPr txBox="1"/>
            <p:nvPr/>
          </p:nvSpPr>
          <p:spPr>
            <a:xfrm>
              <a:off x="8318500" y="6032500"/>
              <a:ext cx="635000" cy="635000"/>
            </a:xfrm>
            <a:prstGeom prst="rect">
              <a:avLst/>
            </a:prstGeom>
            <a:noFill/>
          </p:spPr>
          <p:txBody>
            <a:bodyPr vert="horz" rtlCol="0" anchor="ctr" anchorCtr="1">
              <a:noAutofit/>
            </a:bodyPr>
            <a:lstStyle/>
            <a:p>
              <a:pPr algn="r"/>
              <a:r>
                <a:rPr lang="en-US" sz="2400" b="1">
                  <a:latin typeface="Tahoma" panose="020B0604030504040204" pitchFamily="34" charset="0"/>
                </a:rPr>
                <a:t>10</a:t>
              </a:r>
              <a:endParaRPr lang="en-US" sz="2400" b="1" dirty="0">
                <a:latin typeface="Tahoma" panose="020B0604030504040204" pitchFamily="34" charset="0"/>
              </a:endParaRPr>
            </a:p>
          </p:txBody>
        </p:sp>
      </p:grpSp>
      <p:sp>
        <p:nvSpPr>
          <p:cNvPr id="15" name="TPQuestion">
            <a:extLst>
              <a:ext uri="{FF2B5EF4-FFF2-40B4-BE49-F238E27FC236}">
                <a16:creationId xmlns:a16="http://schemas.microsoft.com/office/drawing/2014/main" id="{32FA32E4-5DF3-B642-BA52-C174F3460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1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Rhythmic pattern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685670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1600201"/>
            <a:ext cx="4114800" cy="452596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Rest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C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D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E</a:t>
            </a: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G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A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C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D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E</a:t>
            </a:r>
          </a:p>
        </p:txBody>
      </p:sp>
      <p:pic>
        <p:nvPicPr>
          <p:cNvPr id="5" name="TPChart" title="Results Chart">
            <a:extLst>
              <a:ext uri="{FF2B5EF4-FFF2-40B4-BE49-F238E27FC236}">
                <a16:creationId xmlns:a16="http://schemas.microsoft.com/office/drawing/2014/main" id="{F029EC95-4631-474E-A81C-1ED60F62A459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6858000" y="1600201"/>
            <a:ext cx="3882044" cy="4525963"/>
          </a:xfrm>
          <a:prstGeom prst="rect">
            <a:avLst/>
          </a:prstGeom>
        </p:spPr>
      </p:pic>
      <p:sp>
        <p:nvSpPr>
          <p:cNvPr id="16" name="TPResponseCounter"/>
          <p:cNvSpPr/>
          <p:nvPr>
            <p:custDataLst>
              <p:tags r:id="rId4"/>
            </p:custDataLst>
          </p:nvPr>
        </p:nvSpPr>
        <p:spPr>
          <a:xfrm>
            <a:off x="127000" y="5715000"/>
            <a:ext cx="2159000" cy="1016000"/>
          </a:xfrm>
          <a:prstGeom prst="ellipse">
            <a:avLst/>
          </a:prstGeom>
          <a:solidFill>
            <a:schemeClr val="accent1">
              <a:alpha val="24000"/>
            </a:schemeClr>
          </a:solidFill>
          <a:ln>
            <a:solidFill>
              <a:schemeClr val="accent1">
                <a:shade val="50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>
                <a:solidFill>
                  <a:srgbClr val="000000"/>
                </a:solidFill>
                <a:latin typeface="Tahoma" charset="0"/>
                <a:ea typeface="Tahoma" charset="0"/>
                <a:cs typeface="Tahoma" charset="0"/>
              </a:rPr>
              <a:t>Response Counter</a:t>
            </a:r>
            <a:endParaRPr lang="en-US" sz="2000" dirty="0">
              <a:solidFill>
                <a:srgbClr val="000000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1:1</a:t>
            </a:r>
          </a:p>
        </p:txBody>
      </p:sp>
      <p:sp>
        <p:nvSpPr>
          <p:cNvPr id="18" name="TPQuestion">
            <a:extLst>
              <a:ext uri="{FF2B5EF4-FFF2-40B4-BE49-F238E27FC236}">
                <a16:creationId xmlns:a16="http://schemas.microsoft.com/office/drawing/2014/main" id="{D9BC8887-BC66-AB42-8307-515485BBF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2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Part 1: Bassline</a:t>
            </a:r>
          </a:p>
        </p:txBody>
      </p:sp>
      <p:grpSp>
        <p:nvGrpSpPr>
          <p:cNvPr id="19" name="TPCountdown">
            <a:extLst>
              <a:ext uri="{FF2B5EF4-FFF2-40B4-BE49-F238E27FC236}">
                <a16:creationId xmlns:a16="http://schemas.microsoft.com/office/drawing/2014/main" id="{7D72AAD4-D535-F447-BCCE-05E05F332487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1430000" y="6096000"/>
            <a:ext cx="635000" cy="635000"/>
            <a:chOff x="8318500" y="6032500"/>
            <a:chExt cx="635000" cy="635000"/>
          </a:xfrm>
        </p:grpSpPr>
        <p:sp>
          <p:nvSpPr>
            <p:cNvPr id="20" name="CountdownShape">
              <a:extLst>
                <a:ext uri="{FF2B5EF4-FFF2-40B4-BE49-F238E27FC236}">
                  <a16:creationId xmlns:a16="http://schemas.microsoft.com/office/drawing/2014/main" id="{18CDDC15-DBB7-1945-BC84-74240E7E8969}"/>
                </a:ext>
              </a:extLst>
            </p:cNvPr>
            <p:cNvSpPr/>
            <p:nvPr/>
          </p:nvSpPr>
          <p:spPr>
            <a:xfrm>
              <a:off x="8318500" y="6032500"/>
              <a:ext cx="635000" cy="635000"/>
            </a:xfrm>
            <a:prstGeom prst="beve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CountdownText">
              <a:extLst>
                <a:ext uri="{FF2B5EF4-FFF2-40B4-BE49-F238E27FC236}">
                  <a16:creationId xmlns:a16="http://schemas.microsoft.com/office/drawing/2014/main" id="{B6860FC8-983B-6B49-95DA-F1B0EEF93608}"/>
                </a:ext>
              </a:extLst>
            </p:cNvPr>
            <p:cNvSpPr txBox="1"/>
            <p:nvPr/>
          </p:nvSpPr>
          <p:spPr>
            <a:xfrm>
              <a:off x="8318500" y="6032500"/>
              <a:ext cx="635000" cy="635000"/>
            </a:xfrm>
            <a:prstGeom prst="rect">
              <a:avLst/>
            </a:prstGeom>
            <a:noFill/>
          </p:spPr>
          <p:txBody>
            <a:bodyPr vert="horz" rtlCol="0" anchor="ctr" anchorCtr="1">
              <a:noAutofit/>
            </a:bodyPr>
            <a:lstStyle/>
            <a:p>
              <a:pPr algn="r"/>
              <a:r>
                <a:rPr lang="en-US" sz="2400" b="1" dirty="0">
                  <a:latin typeface="Tahoma" panose="020B0604030504040204" pitchFamily="34" charset="0"/>
                </a:rPr>
                <a:t>10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9778862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1600201"/>
            <a:ext cx="4114800" cy="452596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Rest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C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D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E</a:t>
            </a: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G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A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C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D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E</a:t>
            </a:r>
          </a:p>
        </p:txBody>
      </p:sp>
      <p:pic>
        <p:nvPicPr>
          <p:cNvPr id="5" name="TPChart" title="Results Chart">
            <a:extLst>
              <a:ext uri="{FF2B5EF4-FFF2-40B4-BE49-F238E27FC236}">
                <a16:creationId xmlns:a16="http://schemas.microsoft.com/office/drawing/2014/main" id="{CF4193B5-93E9-4544-9AEE-1EE30FC74D50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6858000" y="1600201"/>
            <a:ext cx="3882044" cy="4525963"/>
          </a:xfrm>
          <a:prstGeom prst="rect">
            <a:avLst/>
          </a:prstGeom>
        </p:spPr>
      </p:pic>
      <p:sp>
        <p:nvSpPr>
          <p:cNvPr id="16" name="TPResponseCounter"/>
          <p:cNvSpPr/>
          <p:nvPr>
            <p:custDataLst>
              <p:tags r:id="rId4"/>
            </p:custDataLst>
          </p:nvPr>
        </p:nvSpPr>
        <p:spPr>
          <a:xfrm>
            <a:off x="127000" y="5715000"/>
            <a:ext cx="2159000" cy="1016000"/>
          </a:xfrm>
          <a:prstGeom prst="ellipse">
            <a:avLst/>
          </a:prstGeom>
          <a:solidFill>
            <a:schemeClr val="accent1">
              <a:alpha val="24000"/>
            </a:schemeClr>
          </a:solidFill>
          <a:ln>
            <a:solidFill>
              <a:schemeClr val="accent1">
                <a:shade val="50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>
                <a:solidFill>
                  <a:srgbClr val="000000"/>
                </a:solidFill>
                <a:latin typeface="Tahoma" charset="0"/>
                <a:ea typeface="Tahoma" charset="0"/>
                <a:cs typeface="Tahoma" charset="0"/>
              </a:rPr>
              <a:t>Response Counter</a:t>
            </a:r>
            <a:endParaRPr lang="en-US" sz="2000" dirty="0">
              <a:solidFill>
                <a:srgbClr val="000000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1:2</a:t>
            </a:r>
          </a:p>
        </p:txBody>
      </p:sp>
      <p:sp>
        <p:nvSpPr>
          <p:cNvPr id="20" name="TPQuestion">
            <a:extLst>
              <a:ext uri="{FF2B5EF4-FFF2-40B4-BE49-F238E27FC236}">
                <a16:creationId xmlns:a16="http://schemas.microsoft.com/office/drawing/2014/main" id="{55A622F4-73DF-164A-B1EF-0D1FC0105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2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Part 1: Bassline</a:t>
            </a:r>
          </a:p>
        </p:txBody>
      </p:sp>
      <p:grpSp>
        <p:nvGrpSpPr>
          <p:cNvPr id="22" name="TPCountdown">
            <a:extLst>
              <a:ext uri="{FF2B5EF4-FFF2-40B4-BE49-F238E27FC236}">
                <a16:creationId xmlns:a16="http://schemas.microsoft.com/office/drawing/2014/main" id="{4C1716DA-0E8E-804F-ACF1-8F6F870E26CD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1430000" y="6096000"/>
            <a:ext cx="635000" cy="635000"/>
            <a:chOff x="8318500" y="6032500"/>
            <a:chExt cx="635000" cy="635000"/>
          </a:xfrm>
        </p:grpSpPr>
        <p:sp>
          <p:nvSpPr>
            <p:cNvPr id="23" name="CountdownShape">
              <a:extLst>
                <a:ext uri="{FF2B5EF4-FFF2-40B4-BE49-F238E27FC236}">
                  <a16:creationId xmlns:a16="http://schemas.microsoft.com/office/drawing/2014/main" id="{6D0B50DC-28A4-1B4F-B899-19E0AF66C952}"/>
                </a:ext>
              </a:extLst>
            </p:cNvPr>
            <p:cNvSpPr/>
            <p:nvPr/>
          </p:nvSpPr>
          <p:spPr>
            <a:xfrm>
              <a:off x="8318500" y="6032500"/>
              <a:ext cx="635000" cy="635000"/>
            </a:xfrm>
            <a:prstGeom prst="beve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CountdownText">
              <a:extLst>
                <a:ext uri="{FF2B5EF4-FFF2-40B4-BE49-F238E27FC236}">
                  <a16:creationId xmlns:a16="http://schemas.microsoft.com/office/drawing/2014/main" id="{E313AEA6-16E6-F34B-93FB-D0F32F48292C}"/>
                </a:ext>
              </a:extLst>
            </p:cNvPr>
            <p:cNvSpPr txBox="1"/>
            <p:nvPr/>
          </p:nvSpPr>
          <p:spPr>
            <a:xfrm>
              <a:off x="8318500" y="6032500"/>
              <a:ext cx="635000" cy="635000"/>
            </a:xfrm>
            <a:prstGeom prst="rect">
              <a:avLst/>
            </a:prstGeom>
            <a:noFill/>
          </p:spPr>
          <p:txBody>
            <a:bodyPr vert="horz" rtlCol="0" anchor="ctr" anchorCtr="1">
              <a:noAutofit/>
            </a:bodyPr>
            <a:lstStyle/>
            <a:p>
              <a:pPr algn="r"/>
              <a:r>
                <a:rPr lang="en-US" sz="2400" b="1" dirty="0">
                  <a:latin typeface="Tahoma" panose="020B0604030504040204" pitchFamily="34" charset="0"/>
                </a:rPr>
                <a:t>10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77285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PQuestion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Test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Choose your favourite letter</a:t>
            </a:r>
          </a:p>
        </p:txBody>
      </p:sp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1975587"/>
            <a:ext cx="4114800" cy="2663791"/>
          </a:xfrm>
        </p:spPr>
        <p:txBody>
          <a:bodyPr>
            <a:normAutofit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A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B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C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D</a:t>
            </a:r>
          </a:p>
        </p:txBody>
      </p:sp>
      <p:pic>
        <p:nvPicPr>
          <p:cNvPr id="5" name="TPChart" title="Results Chart">
            <a:extLst>
              <a:ext uri="{FF2B5EF4-FFF2-40B4-BE49-F238E27FC236}">
                <a16:creationId xmlns:a16="http://schemas.microsoft.com/office/drawing/2014/main" id="{7ECD8F7A-DC2D-9F4E-BF13-A2ADB3332630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6858000" y="1600201"/>
            <a:ext cx="3882044" cy="4525963"/>
          </a:xfrm>
          <a:prstGeom prst="rect">
            <a:avLst/>
          </a:prstGeom>
        </p:spPr>
      </p:pic>
      <p:sp>
        <p:nvSpPr>
          <p:cNvPr id="13" name="TPResponseCounter"/>
          <p:cNvSpPr/>
          <p:nvPr>
            <p:custDataLst>
              <p:tags r:id="rId4"/>
            </p:custDataLst>
          </p:nvPr>
        </p:nvSpPr>
        <p:spPr>
          <a:xfrm>
            <a:off x="127000" y="5715000"/>
            <a:ext cx="2159000" cy="1016000"/>
          </a:xfrm>
          <a:prstGeom prst="ellipse">
            <a:avLst/>
          </a:prstGeom>
          <a:solidFill>
            <a:schemeClr val="accent1">
              <a:alpha val="24000"/>
            </a:schemeClr>
          </a:solidFill>
          <a:ln>
            <a:solidFill>
              <a:schemeClr val="accent1">
                <a:shade val="50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>
                <a:solidFill>
                  <a:srgbClr val="000000"/>
                </a:solidFill>
                <a:latin typeface="Tahoma" charset="0"/>
                <a:ea typeface="Tahoma" charset="0"/>
                <a:cs typeface="Tahoma" charset="0"/>
              </a:rPr>
              <a:t>Response Counter</a:t>
            </a:r>
            <a:endParaRPr lang="en-US" sz="2000" dirty="0">
              <a:solidFill>
                <a:srgbClr val="000000"/>
              </a:solidFill>
              <a:latin typeface="Tahoma" charset="0"/>
              <a:ea typeface="Tahoma" charset="0"/>
              <a:cs typeface="Tahoma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661952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1600201"/>
            <a:ext cx="4114800" cy="452596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Rest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C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D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E</a:t>
            </a: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G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A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C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D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E</a:t>
            </a:r>
          </a:p>
        </p:txBody>
      </p:sp>
      <p:pic>
        <p:nvPicPr>
          <p:cNvPr id="5" name="TPChart" title="Results Chart">
            <a:extLst>
              <a:ext uri="{FF2B5EF4-FFF2-40B4-BE49-F238E27FC236}">
                <a16:creationId xmlns:a16="http://schemas.microsoft.com/office/drawing/2014/main" id="{575E988E-8D9F-8F45-A8CD-0BB5F8F574A7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6858000" y="1600201"/>
            <a:ext cx="3882044" cy="4525963"/>
          </a:xfrm>
          <a:prstGeom prst="rect">
            <a:avLst/>
          </a:prstGeom>
        </p:spPr>
      </p:pic>
      <p:sp>
        <p:nvSpPr>
          <p:cNvPr id="16" name="TPResponseCounter"/>
          <p:cNvSpPr/>
          <p:nvPr>
            <p:custDataLst>
              <p:tags r:id="rId4"/>
            </p:custDataLst>
          </p:nvPr>
        </p:nvSpPr>
        <p:spPr>
          <a:xfrm>
            <a:off x="127000" y="5715000"/>
            <a:ext cx="2159000" cy="1016000"/>
          </a:xfrm>
          <a:prstGeom prst="ellipse">
            <a:avLst/>
          </a:prstGeom>
          <a:solidFill>
            <a:schemeClr val="accent1">
              <a:alpha val="24000"/>
            </a:schemeClr>
          </a:solidFill>
          <a:ln>
            <a:solidFill>
              <a:schemeClr val="accent1">
                <a:shade val="50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>
                <a:solidFill>
                  <a:srgbClr val="000000"/>
                </a:solidFill>
                <a:latin typeface="Tahoma" charset="0"/>
                <a:ea typeface="Tahoma" charset="0"/>
                <a:cs typeface="Tahoma" charset="0"/>
              </a:rPr>
              <a:t>Response Counter</a:t>
            </a:r>
            <a:endParaRPr lang="en-US" sz="2000" dirty="0">
              <a:solidFill>
                <a:srgbClr val="000000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1:3</a:t>
            </a:r>
          </a:p>
        </p:txBody>
      </p:sp>
      <p:sp>
        <p:nvSpPr>
          <p:cNvPr id="15" name="TPQuestion">
            <a:extLst>
              <a:ext uri="{FF2B5EF4-FFF2-40B4-BE49-F238E27FC236}">
                <a16:creationId xmlns:a16="http://schemas.microsoft.com/office/drawing/2014/main" id="{F10213B0-8C80-B34E-B695-DFC5908C6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2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Part 1: Bassline</a:t>
            </a:r>
          </a:p>
        </p:txBody>
      </p:sp>
      <p:grpSp>
        <p:nvGrpSpPr>
          <p:cNvPr id="17" name="TPCountdown">
            <a:extLst>
              <a:ext uri="{FF2B5EF4-FFF2-40B4-BE49-F238E27FC236}">
                <a16:creationId xmlns:a16="http://schemas.microsoft.com/office/drawing/2014/main" id="{27C09232-A14B-0F48-AACF-B9B35CB275B4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1430000" y="6096000"/>
            <a:ext cx="635000" cy="635000"/>
            <a:chOff x="8318500" y="6032500"/>
            <a:chExt cx="635000" cy="635000"/>
          </a:xfrm>
        </p:grpSpPr>
        <p:sp>
          <p:nvSpPr>
            <p:cNvPr id="18" name="CountdownShape">
              <a:extLst>
                <a:ext uri="{FF2B5EF4-FFF2-40B4-BE49-F238E27FC236}">
                  <a16:creationId xmlns:a16="http://schemas.microsoft.com/office/drawing/2014/main" id="{EAE0189B-96BB-5C49-A43F-B90B68610D64}"/>
                </a:ext>
              </a:extLst>
            </p:cNvPr>
            <p:cNvSpPr/>
            <p:nvPr/>
          </p:nvSpPr>
          <p:spPr>
            <a:xfrm>
              <a:off x="8318500" y="6032500"/>
              <a:ext cx="635000" cy="635000"/>
            </a:xfrm>
            <a:prstGeom prst="beve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CountdownText">
              <a:extLst>
                <a:ext uri="{FF2B5EF4-FFF2-40B4-BE49-F238E27FC236}">
                  <a16:creationId xmlns:a16="http://schemas.microsoft.com/office/drawing/2014/main" id="{B41AEEB9-C76F-184A-9142-71FCFFC228A2}"/>
                </a:ext>
              </a:extLst>
            </p:cNvPr>
            <p:cNvSpPr txBox="1"/>
            <p:nvPr/>
          </p:nvSpPr>
          <p:spPr>
            <a:xfrm>
              <a:off x="8318500" y="6032500"/>
              <a:ext cx="635000" cy="635000"/>
            </a:xfrm>
            <a:prstGeom prst="rect">
              <a:avLst/>
            </a:prstGeom>
            <a:noFill/>
          </p:spPr>
          <p:txBody>
            <a:bodyPr vert="horz" rtlCol="0" anchor="ctr" anchorCtr="1">
              <a:noAutofit/>
            </a:bodyPr>
            <a:lstStyle/>
            <a:p>
              <a:pPr algn="r"/>
              <a:r>
                <a:rPr lang="en-US" sz="2400" b="1" dirty="0">
                  <a:latin typeface="Tahoma" panose="020B0604030504040204" pitchFamily="34" charset="0"/>
                </a:rPr>
                <a:t>10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5284271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1600201"/>
            <a:ext cx="4114800" cy="452596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Rest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C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D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E</a:t>
            </a: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G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A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C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D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E</a:t>
            </a:r>
          </a:p>
        </p:txBody>
      </p:sp>
      <p:pic>
        <p:nvPicPr>
          <p:cNvPr id="5" name="TPChart" title="Results Chart">
            <a:extLst>
              <a:ext uri="{FF2B5EF4-FFF2-40B4-BE49-F238E27FC236}">
                <a16:creationId xmlns:a16="http://schemas.microsoft.com/office/drawing/2014/main" id="{11F280C8-BC82-6B4D-8FBA-7CF549B1C3F3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6858000" y="1600201"/>
            <a:ext cx="3882044" cy="4525963"/>
          </a:xfrm>
          <a:prstGeom prst="rect">
            <a:avLst/>
          </a:prstGeom>
        </p:spPr>
      </p:pic>
      <p:sp>
        <p:nvSpPr>
          <p:cNvPr id="16" name="TPResponseCounter"/>
          <p:cNvSpPr/>
          <p:nvPr>
            <p:custDataLst>
              <p:tags r:id="rId4"/>
            </p:custDataLst>
          </p:nvPr>
        </p:nvSpPr>
        <p:spPr>
          <a:xfrm>
            <a:off x="127000" y="5715000"/>
            <a:ext cx="2159000" cy="1016000"/>
          </a:xfrm>
          <a:prstGeom prst="ellipse">
            <a:avLst/>
          </a:prstGeom>
          <a:solidFill>
            <a:schemeClr val="accent1">
              <a:alpha val="24000"/>
            </a:schemeClr>
          </a:solidFill>
          <a:ln>
            <a:solidFill>
              <a:schemeClr val="accent1">
                <a:shade val="50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>
                <a:solidFill>
                  <a:srgbClr val="000000"/>
                </a:solidFill>
                <a:latin typeface="Tahoma" charset="0"/>
                <a:ea typeface="Tahoma" charset="0"/>
                <a:cs typeface="Tahoma" charset="0"/>
              </a:rPr>
              <a:t>Response Counter</a:t>
            </a:r>
            <a:endParaRPr lang="en-US" sz="2000" dirty="0">
              <a:solidFill>
                <a:srgbClr val="000000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2:1</a:t>
            </a:r>
          </a:p>
        </p:txBody>
      </p:sp>
      <p:sp>
        <p:nvSpPr>
          <p:cNvPr id="19" name="TPQuestion">
            <a:extLst>
              <a:ext uri="{FF2B5EF4-FFF2-40B4-BE49-F238E27FC236}">
                <a16:creationId xmlns:a16="http://schemas.microsoft.com/office/drawing/2014/main" id="{067FA032-634E-184F-AAA1-6E681D54A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38150"/>
            <a:ext cx="10972800" cy="1143000"/>
          </a:xfrm>
        </p:spPr>
        <p:txBody>
          <a:bodyPr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2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Part 1: Bassline</a:t>
            </a:r>
          </a:p>
        </p:txBody>
      </p:sp>
      <p:grpSp>
        <p:nvGrpSpPr>
          <p:cNvPr id="21" name="TPCountdown">
            <a:extLst>
              <a:ext uri="{FF2B5EF4-FFF2-40B4-BE49-F238E27FC236}">
                <a16:creationId xmlns:a16="http://schemas.microsoft.com/office/drawing/2014/main" id="{FB52CF74-8C82-154F-8C7D-D514E34DD9DD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1430000" y="6096000"/>
            <a:ext cx="635000" cy="635000"/>
            <a:chOff x="8318500" y="6032500"/>
            <a:chExt cx="635000" cy="635000"/>
          </a:xfrm>
        </p:grpSpPr>
        <p:sp>
          <p:nvSpPr>
            <p:cNvPr id="22" name="CountdownShape">
              <a:extLst>
                <a:ext uri="{FF2B5EF4-FFF2-40B4-BE49-F238E27FC236}">
                  <a16:creationId xmlns:a16="http://schemas.microsoft.com/office/drawing/2014/main" id="{23D81D90-A5FE-AE40-8917-21E1FAE47F2B}"/>
                </a:ext>
              </a:extLst>
            </p:cNvPr>
            <p:cNvSpPr/>
            <p:nvPr/>
          </p:nvSpPr>
          <p:spPr>
            <a:xfrm>
              <a:off x="8318500" y="6032500"/>
              <a:ext cx="635000" cy="635000"/>
            </a:xfrm>
            <a:prstGeom prst="beve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CountdownText">
              <a:extLst>
                <a:ext uri="{FF2B5EF4-FFF2-40B4-BE49-F238E27FC236}">
                  <a16:creationId xmlns:a16="http://schemas.microsoft.com/office/drawing/2014/main" id="{52E9E38E-7B00-3E4B-9382-3B09012ACDFC}"/>
                </a:ext>
              </a:extLst>
            </p:cNvPr>
            <p:cNvSpPr txBox="1"/>
            <p:nvPr/>
          </p:nvSpPr>
          <p:spPr>
            <a:xfrm>
              <a:off x="8318500" y="6032500"/>
              <a:ext cx="635000" cy="635000"/>
            </a:xfrm>
            <a:prstGeom prst="rect">
              <a:avLst/>
            </a:prstGeom>
            <a:noFill/>
          </p:spPr>
          <p:txBody>
            <a:bodyPr vert="horz" rtlCol="0" anchor="ctr" anchorCtr="1">
              <a:noAutofit/>
            </a:bodyPr>
            <a:lstStyle/>
            <a:p>
              <a:pPr algn="r"/>
              <a:r>
                <a:rPr lang="en-US" sz="2400" b="1" dirty="0">
                  <a:latin typeface="Tahoma" panose="020B0604030504040204" pitchFamily="34" charset="0"/>
                </a:rPr>
                <a:t>10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4297423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1600201"/>
            <a:ext cx="4114800" cy="452596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Rest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C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D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E</a:t>
            </a: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G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A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C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D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E</a:t>
            </a:r>
          </a:p>
        </p:txBody>
      </p:sp>
      <p:pic>
        <p:nvPicPr>
          <p:cNvPr id="5" name="TPChart" title="Results Chart">
            <a:extLst>
              <a:ext uri="{FF2B5EF4-FFF2-40B4-BE49-F238E27FC236}">
                <a16:creationId xmlns:a16="http://schemas.microsoft.com/office/drawing/2014/main" id="{9F294FBF-60B2-D644-8BB4-54F3AB592A67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6858000" y="1600201"/>
            <a:ext cx="3882044" cy="4525963"/>
          </a:xfrm>
          <a:prstGeom prst="rect">
            <a:avLst/>
          </a:prstGeom>
        </p:spPr>
      </p:pic>
      <p:sp>
        <p:nvSpPr>
          <p:cNvPr id="16" name="TPResponseCounter"/>
          <p:cNvSpPr/>
          <p:nvPr>
            <p:custDataLst>
              <p:tags r:id="rId4"/>
            </p:custDataLst>
          </p:nvPr>
        </p:nvSpPr>
        <p:spPr>
          <a:xfrm>
            <a:off x="127000" y="5715000"/>
            <a:ext cx="2159000" cy="1016000"/>
          </a:xfrm>
          <a:prstGeom prst="ellipse">
            <a:avLst/>
          </a:prstGeom>
          <a:solidFill>
            <a:schemeClr val="accent1">
              <a:alpha val="24000"/>
            </a:schemeClr>
          </a:solidFill>
          <a:ln>
            <a:solidFill>
              <a:schemeClr val="accent1">
                <a:shade val="50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>
                <a:solidFill>
                  <a:srgbClr val="000000"/>
                </a:solidFill>
                <a:latin typeface="Tahoma" charset="0"/>
                <a:ea typeface="Tahoma" charset="0"/>
                <a:cs typeface="Tahoma" charset="0"/>
              </a:rPr>
              <a:t>Response Counter</a:t>
            </a:r>
            <a:endParaRPr lang="en-US" sz="2000" dirty="0">
              <a:solidFill>
                <a:srgbClr val="000000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2:2</a:t>
            </a:r>
          </a:p>
        </p:txBody>
      </p:sp>
      <p:sp>
        <p:nvSpPr>
          <p:cNvPr id="19" name="TPQuestion">
            <a:extLst>
              <a:ext uri="{FF2B5EF4-FFF2-40B4-BE49-F238E27FC236}">
                <a16:creationId xmlns:a16="http://schemas.microsoft.com/office/drawing/2014/main" id="{3DC7DA12-0C80-F246-969F-FC34C1481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2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Part 1: Bassline</a:t>
            </a:r>
          </a:p>
        </p:txBody>
      </p:sp>
      <p:grpSp>
        <p:nvGrpSpPr>
          <p:cNvPr id="21" name="TPCountdown">
            <a:extLst>
              <a:ext uri="{FF2B5EF4-FFF2-40B4-BE49-F238E27FC236}">
                <a16:creationId xmlns:a16="http://schemas.microsoft.com/office/drawing/2014/main" id="{FC11071A-455C-C645-A61D-B3BA559185FF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1430000" y="6096000"/>
            <a:ext cx="635000" cy="635000"/>
            <a:chOff x="8318500" y="6032500"/>
            <a:chExt cx="635000" cy="635000"/>
          </a:xfrm>
        </p:grpSpPr>
        <p:sp>
          <p:nvSpPr>
            <p:cNvPr id="22" name="CountdownShape">
              <a:extLst>
                <a:ext uri="{FF2B5EF4-FFF2-40B4-BE49-F238E27FC236}">
                  <a16:creationId xmlns:a16="http://schemas.microsoft.com/office/drawing/2014/main" id="{6AF42581-6A72-C442-A30A-59112A63A655}"/>
                </a:ext>
              </a:extLst>
            </p:cNvPr>
            <p:cNvSpPr/>
            <p:nvPr/>
          </p:nvSpPr>
          <p:spPr>
            <a:xfrm>
              <a:off x="8318500" y="6032500"/>
              <a:ext cx="635000" cy="635000"/>
            </a:xfrm>
            <a:prstGeom prst="beve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CountdownText">
              <a:extLst>
                <a:ext uri="{FF2B5EF4-FFF2-40B4-BE49-F238E27FC236}">
                  <a16:creationId xmlns:a16="http://schemas.microsoft.com/office/drawing/2014/main" id="{5A998950-8357-9947-8B1C-938F46A9E0DA}"/>
                </a:ext>
              </a:extLst>
            </p:cNvPr>
            <p:cNvSpPr txBox="1"/>
            <p:nvPr/>
          </p:nvSpPr>
          <p:spPr>
            <a:xfrm>
              <a:off x="8318500" y="6032500"/>
              <a:ext cx="635000" cy="635000"/>
            </a:xfrm>
            <a:prstGeom prst="rect">
              <a:avLst/>
            </a:prstGeom>
            <a:noFill/>
          </p:spPr>
          <p:txBody>
            <a:bodyPr vert="horz" rtlCol="0" anchor="ctr" anchorCtr="1">
              <a:noAutofit/>
            </a:bodyPr>
            <a:lstStyle/>
            <a:p>
              <a:pPr algn="r"/>
              <a:r>
                <a:rPr lang="en-US" sz="2400" b="1" dirty="0">
                  <a:latin typeface="Tahoma" panose="020B0604030504040204" pitchFamily="34" charset="0"/>
                </a:rPr>
                <a:t>10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8925257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1600201"/>
            <a:ext cx="4114800" cy="452596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Rest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C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D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E</a:t>
            </a: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G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A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C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D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E</a:t>
            </a:r>
          </a:p>
        </p:txBody>
      </p:sp>
      <p:pic>
        <p:nvPicPr>
          <p:cNvPr id="5" name="TPChart" title="Results Chart">
            <a:extLst>
              <a:ext uri="{FF2B5EF4-FFF2-40B4-BE49-F238E27FC236}">
                <a16:creationId xmlns:a16="http://schemas.microsoft.com/office/drawing/2014/main" id="{CBBFFA5A-436D-0B4D-BFB9-097253726D15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6858000" y="1600201"/>
            <a:ext cx="3882044" cy="4525963"/>
          </a:xfrm>
          <a:prstGeom prst="rect">
            <a:avLst/>
          </a:prstGeom>
        </p:spPr>
      </p:pic>
      <p:sp>
        <p:nvSpPr>
          <p:cNvPr id="16" name="TPResponseCounter"/>
          <p:cNvSpPr/>
          <p:nvPr>
            <p:custDataLst>
              <p:tags r:id="rId4"/>
            </p:custDataLst>
          </p:nvPr>
        </p:nvSpPr>
        <p:spPr>
          <a:xfrm>
            <a:off x="127000" y="5715000"/>
            <a:ext cx="2159000" cy="1016000"/>
          </a:xfrm>
          <a:prstGeom prst="ellipse">
            <a:avLst/>
          </a:prstGeom>
          <a:solidFill>
            <a:schemeClr val="accent1">
              <a:alpha val="24000"/>
            </a:schemeClr>
          </a:solidFill>
          <a:ln>
            <a:solidFill>
              <a:schemeClr val="accent1">
                <a:shade val="50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>
                <a:solidFill>
                  <a:srgbClr val="000000"/>
                </a:solidFill>
                <a:latin typeface="Tahoma" charset="0"/>
                <a:ea typeface="Tahoma" charset="0"/>
                <a:cs typeface="Tahoma" charset="0"/>
              </a:rPr>
              <a:t>Response Counter</a:t>
            </a:r>
            <a:endParaRPr lang="en-US" sz="2000" dirty="0">
              <a:solidFill>
                <a:srgbClr val="000000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2:3</a:t>
            </a:r>
          </a:p>
        </p:txBody>
      </p:sp>
      <p:sp>
        <p:nvSpPr>
          <p:cNvPr id="19" name="TPQuestion">
            <a:extLst>
              <a:ext uri="{FF2B5EF4-FFF2-40B4-BE49-F238E27FC236}">
                <a16:creationId xmlns:a16="http://schemas.microsoft.com/office/drawing/2014/main" id="{721285A4-3599-FE4C-8F99-C9EFDF934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2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Part 1: Bassline</a:t>
            </a:r>
          </a:p>
        </p:txBody>
      </p:sp>
      <p:grpSp>
        <p:nvGrpSpPr>
          <p:cNvPr id="20" name="TPCountdown">
            <a:extLst>
              <a:ext uri="{FF2B5EF4-FFF2-40B4-BE49-F238E27FC236}">
                <a16:creationId xmlns:a16="http://schemas.microsoft.com/office/drawing/2014/main" id="{423D9704-429F-784B-AD17-1C46030C3EC6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1430000" y="6096000"/>
            <a:ext cx="635000" cy="635000"/>
            <a:chOff x="8318500" y="6032500"/>
            <a:chExt cx="635000" cy="635000"/>
          </a:xfrm>
        </p:grpSpPr>
        <p:sp>
          <p:nvSpPr>
            <p:cNvPr id="22" name="CountdownShape">
              <a:extLst>
                <a:ext uri="{FF2B5EF4-FFF2-40B4-BE49-F238E27FC236}">
                  <a16:creationId xmlns:a16="http://schemas.microsoft.com/office/drawing/2014/main" id="{1ADFBAE3-904C-B946-A805-8C0BA164AE8F}"/>
                </a:ext>
              </a:extLst>
            </p:cNvPr>
            <p:cNvSpPr/>
            <p:nvPr/>
          </p:nvSpPr>
          <p:spPr>
            <a:xfrm>
              <a:off x="8318500" y="6032500"/>
              <a:ext cx="635000" cy="635000"/>
            </a:xfrm>
            <a:prstGeom prst="beve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CountdownText">
              <a:extLst>
                <a:ext uri="{FF2B5EF4-FFF2-40B4-BE49-F238E27FC236}">
                  <a16:creationId xmlns:a16="http://schemas.microsoft.com/office/drawing/2014/main" id="{7700D2EC-F2E9-7647-96B9-E0C6F2CE861D}"/>
                </a:ext>
              </a:extLst>
            </p:cNvPr>
            <p:cNvSpPr txBox="1"/>
            <p:nvPr/>
          </p:nvSpPr>
          <p:spPr>
            <a:xfrm>
              <a:off x="8318500" y="6032500"/>
              <a:ext cx="635000" cy="635000"/>
            </a:xfrm>
            <a:prstGeom prst="rect">
              <a:avLst/>
            </a:prstGeom>
            <a:noFill/>
          </p:spPr>
          <p:txBody>
            <a:bodyPr vert="horz" rtlCol="0" anchor="ctr" anchorCtr="1">
              <a:noAutofit/>
            </a:bodyPr>
            <a:lstStyle/>
            <a:p>
              <a:pPr algn="r"/>
              <a:r>
                <a:rPr lang="en-US" sz="2400" b="1" dirty="0">
                  <a:latin typeface="Tahoma" panose="020B0604030504040204" pitchFamily="34" charset="0"/>
                </a:rPr>
                <a:t>10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2996652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2216218"/>
            <a:ext cx="4114800" cy="2452035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50%</a:t>
            </a:r>
            <a:r>
              <a:rPr lang="en-US" altLang="en-US" dirty="0">
                <a:latin typeface="Tahoma" charset="0"/>
                <a:ea typeface="Tahoma" charset="0"/>
                <a:cs typeface="Tahoma" charset="0"/>
                <a:sym typeface="Wingdings"/>
              </a:rPr>
              <a:t></a:t>
            </a:r>
            <a:r>
              <a:rPr lang="en-US" dirty="0">
                <a:latin typeface="Tahoma" charset="0"/>
                <a:ea typeface="Tahoma" charset="0"/>
                <a:cs typeface="Tahoma" charset="0"/>
              </a:rPr>
              <a:t>♩</a:t>
            </a:r>
            <a:endParaRPr lang="en-US" altLang="en-US" dirty="0">
              <a:latin typeface="Tahoma" charset="0"/>
              <a:ea typeface="Tahoma" charset="0"/>
              <a:cs typeface="Tahoma" charset="0"/>
            </a:endParaRPr>
          </a:p>
          <a:p>
            <a:pPr marL="514350" indent="-514350">
              <a:buFont typeface="Arial" charset="0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♩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♩</a:t>
            </a:r>
            <a:r>
              <a:rPr lang="en-US" dirty="0">
                <a:latin typeface="Tahoma" charset="0"/>
                <a:ea typeface="Tahoma" charset="0"/>
                <a:cs typeface="Tahoma" charset="0"/>
                <a:sym typeface="Wingdings"/>
              </a:rPr>
              <a:t>50%</a:t>
            </a:r>
            <a:endParaRPr lang="en-US" altLang="en-US" dirty="0">
              <a:latin typeface="Tahoma" charset="0"/>
              <a:ea typeface="Tahoma" charset="0"/>
              <a:cs typeface="Tahoma" charset="0"/>
            </a:endParaRPr>
          </a:p>
        </p:txBody>
      </p:sp>
      <p:pic>
        <p:nvPicPr>
          <p:cNvPr id="5" name="TPChart" title="Results Chart">
            <a:extLst>
              <a:ext uri="{FF2B5EF4-FFF2-40B4-BE49-F238E27FC236}">
                <a16:creationId xmlns:a16="http://schemas.microsoft.com/office/drawing/2014/main" id="{2EC0AD2A-38AB-C249-A1F5-203FEAF9CB89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7552266" y="2004656"/>
            <a:ext cx="3037987" cy="3504326"/>
          </a:xfrm>
          <a:prstGeom prst="rect">
            <a:avLst/>
          </a:prstGeom>
        </p:spPr>
      </p:pic>
      <p:sp>
        <p:nvSpPr>
          <p:cNvPr id="16" name="TPResponseCounter"/>
          <p:cNvSpPr/>
          <p:nvPr>
            <p:custDataLst>
              <p:tags r:id="rId4"/>
            </p:custDataLst>
          </p:nvPr>
        </p:nvSpPr>
        <p:spPr>
          <a:xfrm>
            <a:off x="127000" y="5715000"/>
            <a:ext cx="2159000" cy="1016000"/>
          </a:xfrm>
          <a:prstGeom prst="ellipse">
            <a:avLst/>
          </a:prstGeom>
          <a:solidFill>
            <a:schemeClr val="accent1">
              <a:alpha val="24000"/>
            </a:schemeClr>
          </a:solidFill>
          <a:ln>
            <a:solidFill>
              <a:schemeClr val="accent1">
                <a:shade val="50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>
                <a:solidFill>
                  <a:srgbClr val="000000"/>
                </a:solidFill>
                <a:latin typeface="Tahoma" charset="0"/>
                <a:ea typeface="Tahoma" charset="0"/>
                <a:cs typeface="Tahoma" charset="0"/>
              </a:rPr>
              <a:t>Response Counter</a:t>
            </a:r>
            <a:endParaRPr lang="en-US" sz="2000" dirty="0">
              <a:solidFill>
                <a:srgbClr val="000000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1:2</a:t>
            </a:r>
          </a:p>
        </p:txBody>
      </p:sp>
      <p:grpSp>
        <p:nvGrpSpPr>
          <p:cNvPr id="11" name="TPCountdown"/>
          <p:cNvGrpSpPr/>
          <p:nvPr>
            <p:custDataLst>
              <p:tags r:id="rId5"/>
            </p:custDataLst>
          </p:nvPr>
        </p:nvGrpSpPr>
        <p:grpSpPr>
          <a:xfrm>
            <a:off x="11430000" y="6096000"/>
            <a:ext cx="635000" cy="635000"/>
            <a:chOff x="8318500" y="6032500"/>
            <a:chExt cx="635000" cy="635000"/>
          </a:xfrm>
        </p:grpSpPr>
        <p:sp>
          <p:nvSpPr>
            <p:cNvPr id="10" name="CountdownShape"/>
            <p:cNvSpPr/>
            <p:nvPr/>
          </p:nvSpPr>
          <p:spPr>
            <a:xfrm>
              <a:off x="8318500" y="6032500"/>
              <a:ext cx="635000" cy="635000"/>
            </a:xfrm>
            <a:prstGeom prst="beve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CountdownText"/>
            <p:cNvSpPr txBox="1"/>
            <p:nvPr/>
          </p:nvSpPr>
          <p:spPr>
            <a:xfrm>
              <a:off x="8318500" y="6032500"/>
              <a:ext cx="635000" cy="635000"/>
            </a:xfrm>
            <a:prstGeom prst="rect">
              <a:avLst/>
            </a:prstGeom>
            <a:noFill/>
          </p:spPr>
          <p:txBody>
            <a:bodyPr vert="horz" rtlCol="0" anchor="ctr" anchorCtr="1">
              <a:noAutofit/>
            </a:bodyPr>
            <a:lstStyle/>
            <a:p>
              <a:pPr algn="r"/>
              <a:r>
                <a:rPr lang="en-US" sz="2400" b="1" dirty="0">
                  <a:latin typeface="Tahoma" panose="020B0604030504040204" pitchFamily="34" charset="0"/>
                </a:rPr>
                <a:t>10</a:t>
              </a:r>
            </a:p>
          </p:txBody>
        </p:sp>
      </p:grpSp>
      <p:sp>
        <p:nvSpPr>
          <p:cNvPr id="15" name="TPQuestion">
            <a:extLst>
              <a:ext uri="{FF2B5EF4-FFF2-40B4-BE49-F238E27FC236}">
                <a16:creationId xmlns:a16="http://schemas.microsoft.com/office/drawing/2014/main" id="{762FBEC6-FFA3-FF49-98CD-BBE246882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7000"/>
            <a:ext cx="10972800" cy="2452034"/>
          </a:xfrm>
        </p:spPr>
        <p:txBody>
          <a:bodyPr anchor="t"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2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Part 1: Bassline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b="1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Nudge the note</a:t>
            </a:r>
            <a:endParaRPr lang="en-US" altLang="en-US" dirty="0">
              <a:solidFill>
                <a:srgbClr val="0070C0"/>
              </a:solidFill>
              <a:latin typeface="Didot" charset="0"/>
              <a:ea typeface="Didot" charset="0"/>
              <a:cs typeface="Didot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342962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2216218"/>
            <a:ext cx="4114800" cy="2452035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50%</a:t>
            </a:r>
            <a:r>
              <a:rPr lang="en-US" altLang="en-US" dirty="0">
                <a:latin typeface="Tahoma" charset="0"/>
                <a:ea typeface="Tahoma" charset="0"/>
                <a:cs typeface="Tahoma" charset="0"/>
                <a:sym typeface="Wingdings"/>
              </a:rPr>
              <a:t></a:t>
            </a:r>
            <a:r>
              <a:rPr lang="en-US" dirty="0">
                <a:latin typeface="Tahoma" charset="0"/>
                <a:ea typeface="Tahoma" charset="0"/>
                <a:cs typeface="Tahoma" charset="0"/>
              </a:rPr>
              <a:t>♩</a:t>
            </a:r>
            <a:endParaRPr lang="en-US" altLang="en-US" dirty="0">
              <a:latin typeface="Tahoma" charset="0"/>
              <a:ea typeface="Tahoma" charset="0"/>
              <a:cs typeface="Tahoma" charset="0"/>
            </a:endParaRPr>
          </a:p>
          <a:p>
            <a:pPr marL="514350" indent="-514350">
              <a:buFont typeface="Arial" charset="0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♩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♩</a:t>
            </a:r>
            <a:r>
              <a:rPr lang="en-US" dirty="0">
                <a:latin typeface="Tahoma" charset="0"/>
                <a:ea typeface="Tahoma" charset="0"/>
                <a:cs typeface="Tahoma" charset="0"/>
                <a:sym typeface="Wingdings"/>
              </a:rPr>
              <a:t>50%</a:t>
            </a:r>
            <a:endParaRPr lang="en-US" altLang="en-US" dirty="0">
              <a:latin typeface="Tahoma" charset="0"/>
              <a:ea typeface="Tahoma" charset="0"/>
              <a:cs typeface="Tahoma" charset="0"/>
            </a:endParaRPr>
          </a:p>
        </p:txBody>
      </p:sp>
      <p:pic>
        <p:nvPicPr>
          <p:cNvPr id="5" name="TPChart" title="Results Chart">
            <a:extLst>
              <a:ext uri="{FF2B5EF4-FFF2-40B4-BE49-F238E27FC236}">
                <a16:creationId xmlns:a16="http://schemas.microsoft.com/office/drawing/2014/main" id="{B618C691-CCA5-6E45-B393-09B96A6BE07E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7552266" y="2004656"/>
            <a:ext cx="3037987" cy="3504326"/>
          </a:xfrm>
          <a:prstGeom prst="rect">
            <a:avLst/>
          </a:prstGeom>
        </p:spPr>
      </p:pic>
      <p:sp>
        <p:nvSpPr>
          <p:cNvPr id="16" name="TPResponseCounter"/>
          <p:cNvSpPr/>
          <p:nvPr>
            <p:custDataLst>
              <p:tags r:id="rId4"/>
            </p:custDataLst>
          </p:nvPr>
        </p:nvSpPr>
        <p:spPr>
          <a:xfrm>
            <a:off x="127000" y="5715000"/>
            <a:ext cx="2159000" cy="1016000"/>
          </a:xfrm>
          <a:prstGeom prst="ellipse">
            <a:avLst/>
          </a:prstGeom>
          <a:solidFill>
            <a:schemeClr val="accent1">
              <a:alpha val="24000"/>
            </a:schemeClr>
          </a:solidFill>
          <a:ln>
            <a:solidFill>
              <a:schemeClr val="accent1">
                <a:shade val="50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>
                <a:solidFill>
                  <a:srgbClr val="000000"/>
                </a:solidFill>
                <a:latin typeface="Tahoma" charset="0"/>
                <a:ea typeface="Tahoma" charset="0"/>
                <a:cs typeface="Tahoma" charset="0"/>
              </a:rPr>
              <a:t>Response Counter</a:t>
            </a:r>
            <a:endParaRPr lang="en-US" sz="2000" dirty="0">
              <a:solidFill>
                <a:srgbClr val="000000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1:3</a:t>
            </a:r>
          </a:p>
        </p:txBody>
      </p:sp>
      <p:grpSp>
        <p:nvGrpSpPr>
          <p:cNvPr id="11" name="TPCountdown"/>
          <p:cNvGrpSpPr/>
          <p:nvPr>
            <p:custDataLst>
              <p:tags r:id="rId5"/>
            </p:custDataLst>
          </p:nvPr>
        </p:nvGrpSpPr>
        <p:grpSpPr>
          <a:xfrm>
            <a:off x="11430000" y="6096000"/>
            <a:ext cx="635000" cy="635000"/>
            <a:chOff x="8318500" y="6032500"/>
            <a:chExt cx="635000" cy="635000"/>
          </a:xfrm>
        </p:grpSpPr>
        <p:sp>
          <p:nvSpPr>
            <p:cNvPr id="10" name="CountdownShape"/>
            <p:cNvSpPr/>
            <p:nvPr/>
          </p:nvSpPr>
          <p:spPr>
            <a:xfrm>
              <a:off x="8318500" y="6032500"/>
              <a:ext cx="635000" cy="635000"/>
            </a:xfrm>
            <a:prstGeom prst="beve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CountdownText"/>
            <p:cNvSpPr txBox="1"/>
            <p:nvPr/>
          </p:nvSpPr>
          <p:spPr>
            <a:xfrm>
              <a:off x="8318500" y="6032500"/>
              <a:ext cx="635000" cy="635000"/>
            </a:xfrm>
            <a:prstGeom prst="rect">
              <a:avLst/>
            </a:prstGeom>
            <a:noFill/>
          </p:spPr>
          <p:txBody>
            <a:bodyPr vert="horz" rtlCol="0" anchor="ctr" anchorCtr="1">
              <a:noAutofit/>
            </a:bodyPr>
            <a:lstStyle/>
            <a:p>
              <a:pPr algn="r"/>
              <a:r>
                <a:rPr lang="en-US" sz="2400" b="1">
                  <a:latin typeface="Tahoma" panose="020B0604030504040204" pitchFamily="34" charset="0"/>
                </a:rPr>
                <a:t>10</a:t>
              </a:r>
              <a:endParaRPr lang="en-US" sz="2400" b="1" dirty="0">
                <a:latin typeface="Tahoma" panose="020B0604030504040204" pitchFamily="34" charset="0"/>
              </a:endParaRPr>
            </a:p>
          </p:txBody>
        </p:sp>
      </p:grpSp>
      <p:sp>
        <p:nvSpPr>
          <p:cNvPr id="26" name="TPQuestion">
            <a:extLst>
              <a:ext uri="{FF2B5EF4-FFF2-40B4-BE49-F238E27FC236}">
                <a16:creationId xmlns:a16="http://schemas.microsoft.com/office/drawing/2014/main" id="{1F5EBBFC-5644-4B49-9FA2-9A91826F06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7000"/>
            <a:ext cx="10972800" cy="2452034"/>
          </a:xfrm>
        </p:spPr>
        <p:txBody>
          <a:bodyPr anchor="t"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2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Part 1: Bassline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b="1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Nudge the note</a:t>
            </a:r>
            <a:endParaRPr lang="en-US" altLang="en-US" dirty="0">
              <a:solidFill>
                <a:srgbClr val="0070C0"/>
              </a:solidFill>
              <a:latin typeface="Didot" charset="0"/>
              <a:ea typeface="Didot" charset="0"/>
              <a:cs typeface="Didot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285333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2216218"/>
            <a:ext cx="4114800" cy="2452035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50%</a:t>
            </a:r>
            <a:r>
              <a:rPr lang="en-US" altLang="en-US" dirty="0">
                <a:latin typeface="Tahoma" charset="0"/>
                <a:ea typeface="Tahoma" charset="0"/>
                <a:cs typeface="Tahoma" charset="0"/>
                <a:sym typeface="Wingdings"/>
              </a:rPr>
              <a:t></a:t>
            </a:r>
            <a:r>
              <a:rPr lang="en-US" dirty="0">
                <a:latin typeface="Tahoma" charset="0"/>
                <a:ea typeface="Tahoma" charset="0"/>
                <a:cs typeface="Tahoma" charset="0"/>
              </a:rPr>
              <a:t>♩</a:t>
            </a:r>
            <a:endParaRPr lang="en-US" altLang="en-US" dirty="0">
              <a:latin typeface="Tahoma" charset="0"/>
              <a:ea typeface="Tahoma" charset="0"/>
              <a:cs typeface="Tahoma" charset="0"/>
            </a:endParaRPr>
          </a:p>
          <a:p>
            <a:pPr marL="514350" indent="-514350">
              <a:buFont typeface="Arial" charset="0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♩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♩</a:t>
            </a:r>
            <a:r>
              <a:rPr lang="en-US" dirty="0">
                <a:latin typeface="Tahoma" charset="0"/>
                <a:ea typeface="Tahoma" charset="0"/>
                <a:cs typeface="Tahoma" charset="0"/>
                <a:sym typeface="Wingdings"/>
              </a:rPr>
              <a:t>50%</a:t>
            </a:r>
            <a:endParaRPr lang="en-US" altLang="en-US" dirty="0">
              <a:latin typeface="Tahoma" charset="0"/>
              <a:ea typeface="Tahoma" charset="0"/>
              <a:cs typeface="Tahoma" charset="0"/>
            </a:endParaRPr>
          </a:p>
        </p:txBody>
      </p:sp>
      <p:pic>
        <p:nvPicPr>
          <p:cNvPr id="5" name="TPChart" title="Results Chart">
            <a:extLst>
              <a:ext uri="{FF2B5EF4-FFF2-40B4-BE49-F238E27FC236}">
                <a16:creationId xmlns:a16="http://schemas.microsoft.com/office/drawing/2014/main" id="{1D224DC2-2945-274B-A2EC-8AEA2CF7008E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7552266" y="2004656"/>
            <a:ext cx="3037987" cy="3504326"/>
          </a:xfrm>
          <a:prstGeom prst="rect">
            <a:avLst/>
          </a:prstGeom>
        </p:spPr>
      </p:pic>
      <p:sp>
        <p:nvSpPr>
          <p:cNvPr id="16" name="TPResponseCounter"/>
          <p:cNvSpPr/>
          <p:nvPr>
            <p:custDataLst>
              <p:tags r:id="rId4"/>
            </p:custDataLst>
          </p:nvPr>
        </p:nvSpPr>
        <p:spPr>
          <a:xfrm>
            <a:off x="127000" y="5715000"/>
            <a:ext cx="2159000" cy="1016000"/>
          </a:xfrm>
          <a:prstGeom prst="ellipse">
            <a:avLst/>
          </a:prstGeom>
          <a:solidFill>
            <a:schemeClr val="accent1">
              <a:alpha val="24000"/>
            </a:schemeClr>
          </a:solidFill>
          <a:ln>
            <a:solidFill>
              <a:schemeClr val="accent1">
                <a:shade val="50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>
                <a:solidFill>
                  <a:srgbClr val="000000"/>
                </a:solidFill>
                <a:latin typeface="Tahoma" charset="0"/>
                <a:ea typeface="Tahoma" charset="0"/>
                <a:cs typeface="Tahoma" charset="0"/>
              </a:rPr>
              <a:t>Response Counter</a:t>
            </a:r>
            <a:endParaRPr lang="en-US" sz="2000" dirty="0">
              <a:solidFill>
                <a:srgbClr val="000000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2:1</a:t>
            </a:r>
          </a:p>
        </p:txBody>
      </p:sp>
      <p:grpSp>
        <p:nvGrpSpPr>
          <p:cNvPr id="11" name="TPCountdown"/>
          <p:cNvGrpSpPr/>
          <p:nvPr>
            <p:custDataLst>
              <p:tags r:id="rId5"/>
            </p:custDataLst>
          </p:nvPr>
        </p:nvGrpSpPr>
        <p:grpSpPr>
          <a:xfrm>
            <a:off x="11430000" y="6096000"/>
            <a:ext cx="635000" cy="635000"/>
            <a:chOff x="8318500" y="6032500"/>
            <a:chExt cx="635000" cy="635000"/>
          </a:xfrm>
        </p:grpSpPr>
        <p:sp>
          <p:nvSpPr>
            <p:cNvPr id="10" name="CountdownShape"/>
            <p:cNvSpPr/>
            <p:nvPr/>
          </p:nvSpPr>
          <p:spPr>
            <a:xfrm>
              <a:off x="8318500" y="6032500"/>
              <a:ext cx="635000" cy="635000"/>
            </a:xfrm>
            <a:prstGeom prst="beve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CountdownText"/>
            <p:cNvSpPr txBox="1"/>
            <p:nvPr/>
          </p:nvSpPr>
          <p:spPr>
            <a:xfrm>
              <a:off x="8318500" y="6032500"/>
              <a:ext cx="635000" cy="635000"/>
            </a:xfrm>
            <a:prstGeom prst="rect">
              <a:avLst/>
            </a:prstGeom>
            <a:noFill/>
          </p:spPr>
          <p:txBody>
            <a:bodyPr vert="horz" rtlCol="0" anchor="ctr" anchorCtr="1">
              <a:noAutofit/>
            </a:bodyPr>
            <a:lstStyle/>
            <a:p>
              <a:pPr algn="r"/>
              <a:r>
                <a:rPr lang="en-US" sz="2400" b="1">
                  <a:latin typeface="Tahoma" panose="020B0604030504040204" pitchFamily="34" charset="0"/>
                </a:rPr>
                <a:t>10</a:t>
              </a:r>
              <a:endParaRPr lang="en-US" sz="2400" b="1" dirty="0">
                <a:latin typeface="Tahoma" panose="020B0604030504040204" pitchFamily="34" charset="0"/>
              </a:endParaRPr>
            </a:p>
          </p:txBody>
        </p:sp>
      </p:grpSp>
      <p:sp>
        <p:nvSpPr>
          <p:cNvPr id="18" name="TPQuestion">
            <a:extLst>
              <a:ext uri="{FF2B5EF4-FFF2-40B4-BE49-F238E27FC236}">
                <a16:creationId xmlns:a16="http://schemas.microsoft.com/office/drawing/2014/main" id="{1AE9D846-33BF-9F4A-8319-37DCE3E08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7000"/>
            <a:ext cx="10972800" cy="2452034"/>
          </a:xfrm>
        </p:spPr>
        <p:txBody>
          <a:bodyPr anchor="t"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2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Part 1: Bassline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b="1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Nudge the note</a:t>
            </a:r>
            <a:endParaRPr lang="en-US" altLang="en-US" dirty="0">
              <a:solidFill>
                <a:srgbClr val="0070C0"/>
              </a:solidFill>
              <a:latin typeface="Didot" charset="0"/>
              <a:ea typeface="Didot" charset="0"/>
              <a:cs typeface="Didot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58296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2216218"/>
            <a:ext cx="4114800" cy="2452035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50%</a:t>
            </a:r>
            <a:r>
              <a:rPr lang="en-US" altLang="en-US" dirty="0">
                <a:latin typeface="Tahoma" charset="0"/>
                <a:ea typeface="Tahoma" charset="0"/>
                <a:cs typeface="Tahoma" charset="0"/>
                <a:sym typeface="Wingdings"/>
              </a:rPr>
              <a:t></a:t>
            </a:r>
            <a:r>
              <a:rPr lang="en-US" dirty="0">
                <a:latin typeface="Tahoma" charset="0"/>
                <a:ea typeface="Tahoma" charset="0"/>
                <a:cs typeface="Tahoma" charset="0"/>
              </a:rPr>
              <a:t>♩</a:t>
            </a:r>
            <a:endParaRPr lang="en-US" altLang="en-US" dirty="0">
              <a:latin typeface="Tahoma" charset="0"/>
              <a:ea typeface="Tahoma" charset="0"/>
              <a:cs typeface="Tahoma" charset="0"/>
            </a:endParaRPr>
          </a:p>
          <a:p>
            <a:pPr marL="514350" indent="-514350">
              <a:buFont typeface="Arial" charset="0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♩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♩</a:t>
            </a:r>
            <a:r>
              <a:rPr lang="en-US" dirty="0">
                <a:latin typeface="Tahoma" charset="0"/>
                <a:ea typeface="Tahoma" charset="0"/>
                <a:cs typeface="Tahoma" charset="0"/>
                <a:sym typeface="Wingdings"/>
              </a:rPr>
              <a:t>50%</a:t>
            </a:r>
            <a:endParaRPr lang="en-US" altLang="en-US" dirty="0">
              <a:latin typeface="Tahoma" charset="0"/>
              <a:ea typeface="Tahoma" charset="0"/>
              <a:cs typeface="Tahoma" charset="0"/>
            </a:endParaRPr>
          </a:p>
        </p:txBody>
      </p:sp>
      <p:pic>
        <p:nvPicPr>
          <p:cNvPr id="5" name="TPChart" title="Results Chart">
            <a:extLst>
              <a:ext uri="{FF2B5EF4-FFF2-40B4-BE49-F238E27FC236}">
                <a16:creationId xmlns:a16="http://schemas.microsoft.com/office/drawing/2014/main" id="{14203CC7-A368-7749-AD99-352E44227B35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7552266" y="2004656"/>
            <a:ext cx="3037987" cy="3504326"/>
          </a:xfrm>
          <a:prstGeom prst="rect">
            <a:avLst/>
          </a:prstGeom>
        </p:spPr>
      </p:pic>
      <p:sp>
        <p:nvSpPr>
          <p:cNvPr id="16" name="TPResponseCounter"/>
          <p:cNvSpPr/>
          <p:nvPr>
            <p:custDataLst>
              <p:tags r:id="rId4"/>
            </p:custDataLst>
          </p:nvPr>
        </p:nvSpPr>
        <p:spPr>
          <a:xfrm>
            <a:off x="127000" y="5715000"/>
            <a:ext cx="2159000" cy="1016000"/>
          </a:xfrm>
          <a:prstGeom prst="ellipse">
            <a:avLst/>
          </a:prstGeom>
          <a:solidFill>
            <a:schemeClr val="accent1">
              <a:alpha val="24000"/>
            </a:schemeClr>
          </a:solidFill>
          <a:ln>
            <a:solidFill>
              <a:schemeClr val="accent1">
                <a:shade val="50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>
                <a:solidFill>
                  <a:srgbClr val="000000"/>
                </a:solidFill>
                <a:latin typeface="Tahoma" charset="0"/>
                <a:ea typeface="Tahoma" charset="0"/>
                <a:cs typeface="Tahoma" charset="0"/>
              </a:rPr>
              <a:t>Response Counter</a:t>
            </a:r>
            <a:endParaRPr lang="en-US" sz="2000" dirty="0">
              <a:solidFill>
                <a:srgbClr val="000000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2:2</a:t>
            </a:r>
          </a:p>
        </p:txBody>
      </p:sp>
      <p:grpSp>
        <p:nvGrpSpPr>
          <p:cNvPr id="11" name="TPCountdown"/>
          <p:cNvGrpSpPr/>
          <p:nvPr>
            <p:custDataLst>
              <p:tags r:id="rId5"/>
            </p:custDataLst>
          </p:nvPr>
        </p:nvGrpSpPr>
        <p:grpSpPr>
          <a:xfrm>
            <a:off x="11430000" y="6096000"/>
            <a:ext cx="635000" cy="635000"/>
            <a:chOff x="8318500" y="6032500"/>
            <a:chExt cx="635000" cy="635000"/>
          </a:xfrm>
        </p:grpSpPr>
        <p:sp>
          <p:nvSpPr>
            <p:cNvPr id="10" name="CountdownShape"/>
            <p:cNvSpPr/>
            <p:nvPr/>
          </p:nvSpPr>
          <p:spPr>
            <a:xfrm>
              <a:off x="8318500" y="6032500"/>
              <a:ext cx="635000" cy="635000"/>
            </a:xfrm>
            <a:prstGeom prst="beve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CountdownText"/>
            <p:cNvSpPr txBox="1"/>
            <p:nvPr/>
          </p:nvSpPr>
          <p:spPr>
            <a:xfrm>
              <a:off x="8318500" y="6032500"/>
              <a:ext cx="635000" cy="635000"/>
            </a:xfrm>
            <a:prstGeom prst="rect">
              <a:avLst/>
            </a:prstGeom>
            <a:noFill/>
          </p:spPr>
          <p:txBody>
            <a:bodyPr vert="horz" rtlCol="0" anchor="ctr" anchorCtr="1">
              <a:noAutofit/>
            </a:bodyPr>
            <a:lstStyle/>
            <a:p>
              <a:pPr algn="r"/>
              <a:r>
                <a:rPr lang="en-US" sz="2400" b="1">
                  <a:latin typeface="Tahoma" panose="020B0604030504040204" pitchFamily="34" charset="0"/>
                </a:rPr>
                <a:t>10</a:t>
              </a:r>
              <a:endParaRPr lang="en-US" sz="2400" b="1" dirty="0">
                <a:latin typeface="Tahoma" panose="020B0604030504040204" pitchFamily="34" charset="0"/>
              </a:endParaRPr>
            </a:p>
          </p:txBody>
        </p:sp>
      </p:grpSp>
      <p:sp>
        <p:nvSpPr>
          <p:cNvPr id="15" name="TPQuestion">
            <a:extLst>
              <a:ext uri="{FF2B5EF4-FFF2-40B4-BE49-F238E27FC236}">
                <a16:creationId xmlns:a16="http://schemas.microsoft.com/office/drawing/2014/main" id="{636E4CFD-266D-DB4D-A5ED-96C34F114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7000"/>
            <a:ext cx="10972800" cy="2452034"/>
          </a:xfrm>
        </p:spPr>
        <p:txBody>
          <a:bodyPr anchor="t"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2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Part 1: Bassline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b="1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Nudge the note</a:t>
            </a:r>
            <a:endParaRPr lang="en-US" altLang="en-US" dirty="0">
              <a:solidFill>
                <a:srgbClr val="0070C0"/>
              </a:solidFill>
              <a:latin typeface="Didot" charset="0"/>
              <a:ea typeface="Didot" charset="0"/>
              <a:cs typeface="Didot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442473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2216218"/>
            <a:ext cx="4114800" cy="2452035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50%</a:t>
            </a:r>
            <a:r>
              <a:rPr lang="en-US" altLang="en-US" dirty="0">
                <a:latin typeface="Tahoma" charset="0"/>
                <a:ea typeface="Tahoma" charset="0"/>
                <a:cs typeface="Tahoma" charset="0"/>
                <a:sym typeface="Wingdings"/>
              </a:rPr>
              <a:t></a:t>
            </a:r>
            <a:r>
              <a:rPr lang="en-US" dirty="0">
                <a:latin typeface="Tahoma" charset="0"/>
                <a:ea typeface="Tahoma" charset="0"/>
                <a:cs typeface="Tahoma" charset="0"/>
              </a:rPr>
              <a:t>♩</a:t>
            </a:r>
            <a:endParaRPr lang="en-US" altLang="en-US" dirty="0">
              <a:latin typeface="Tahoma" charset="0"/>
              <a:ea typeface="Tahoma" charset="0"/>
              <a:cs typeface="Tahoma" charset="0"/>
            </a:endParaRPr>
          </a:p>
          <a:p>
            <a:pPr marL="514350" indent="-514350">
              <a:buFont typeface="Arial" charset="0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♩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♩</a:t>
            </a:r>
            <a:r>
              <a:rPr lang="en-US" dirty="0">
                <a:latin typeface="Tahoma" charset="0"/>
                <a:ea typeface="Tahoma" charset="0"/>
                <a:cs typeface="Tahoma" charset="0"/>
                <a:sym typeface="Wingdings"/>
              </a:rPr>
              <a:t>50%</a:t>
            </a:r>
            <a:endParaRPr lang="en-US" altLang="en-US" dirty="0">
              <a:latin typeface="Tahoma" charset="0"/>
              <a:ea typeface="Tahoma" charset="0"/>
              <a:cs typeface="Tahoma" charset="0"/>
            </a:endParaRPr>
          </a:p>
        </p:txBody>
      </p:sp>
      <p:pic>
        <p:nvPicPr>
          <p:cNvPr id="5" name="TPChart" title="Results Chart">
            <a:extLst>
              <a:ext uri="{FF2B5EF4-FFF2-40B4-BE49-F238E27FC236}">
                <a16:creationId xmlns:a16="http://schemas.microsoft.com/office/drawing/2014/main" id="{7F6BF82E-6799-3445-BF82-FE0B1EEB3398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7552266" y="2004656"/>
            <a:ext cx="3037987" cy="3504326"/>
          </a:xfrm>
          <a:prstGeom prst="rect">
            <a:avLst/>
          </a:prstGeom>
        </p:spPr>
      </p:pic>
      <p:sp>
        <p:nvSpPr>
          <p:cNvPr id="16" name="TPResponseCounter"/>
          <p:cNvSpPr/>
          <p:nvPr>
            <p:custDataLst>
              <p:tags r:id="rId4"/>
            </p:custDataLst>
          </p:nvPr>
        </p:nvSpPr>
        <p:spPr>
          <a:xfrm>
            <a:off x="127000" y="5715000"/>
            <a:ext cx="2159000" cy="1016000"/>
          </a:xfrm>
          <a:prstGeom prst="ellipse">
            <a:avLst/>
          </a:prstGeom>
          <a:solidFill>
            <a:schemeClr val="accent1">
              <a:alpha val="24000"/>
            </a:schemeClr>
          </a:solidFill>
          <a:ln>
            <a:solidFill>
              <a:schemeClr val="accent1">
                <a:shade val="50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>
                <a:solidFill>
                  <a:srgbClr val="000000"/>
                </a:solidFill>
                <a:latin typeface="Tahoma" charset="0"/>
                <a:ea typeface="Tahoma" charset="0"/>
                <a:cs typeface="Tahoma" charset="0"/>
              </a:rPr>
              <a:t>Response Counter</a:t>
            </a:r>
            <a:endParaRPr lang="en-US" sz="2000" dirty="0">
              <a:solidFill>
                <a:srgbClr val="000000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2:3</a:t>
            </a:r>
          </a:p>
        </p:txBody>
      </p:sp>
      <p:grpSp>
        <p:nvGrpSpPr>
          <p:cNvPr id="11" name="TPCountdown"/>
          <p:cNvGrpSpPr/>
          <p:nvPr>
            <p:custDataLst>
              <p:tags r:id="rId5"/>
            </p:custDataLst>
          </p:nvPr>
        </p:nvGrpSpPr>
        <p:grpSpPr>
          <a:xfrm>
            <a:off x="11430000" y="6096000"/>
            <a:ext cx="635000" cy="635000"/>
            <a:chOff x="8318500" y="6032500"/>
            <a:chExt cx="635000" cy="635000"/>
          </a:xfrm>
        </p:grpSpPr>
        <p:sp>
          <p:nvSpPr>
            <p:cNvPr id="10" name="CountdownShape"/>
            <p:cNvSpPr/>
            <p:nvPr/>
          </p:nvSpPr>
          <p:spPr>
            <a:xfrm>
              <a:off x="8318500" y="6032500"/>
              <a:ext cx="635000" cy="635000"/>
            </a:xfrm>
            <a:prstGeom prst="beve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CountdownText"/>
            <p:cNvSpPr txBox="1"/>
            <p:nvPr/>
          </p:nvSpPr>
          <p:spPr>
            <a:xfrm>
              <a:off x="8318500" y="6032500"/>
              <a:ext cx="635000" cy="635000"/>
            </a:xfrm>
            <a:prstGeom prst="rect">
              <a:avLst/>
            </a:prstGeom>
            <a:noFill/>
          </p:spPr>
          <p:txBody>
            <a:bodyPr vert="horz" rtlCol="0" anchor="ctr" anchorCtr="1">
              <a:noAutofit/>
            </a:bodyPr>
            <a:lstStyle/>
            <a:p>
              <a:pPr algn="r"/>
              <a:r>
                <a:rPr lang="en-US" sz="2400" b="1">
                  <a:latin typeface="Tahoma" panose="020B0604030504040204" pitchFamily="34" charset="0"/>
                </a:rPr>
                <a:t>10</a:t>
              </a:r>
              <a:endParaRPr lang="en-US" sz="2400" b="1" dirty="0">
                <a:latin typeface="Tahoma" panose="020B0604030504040204" pitchFamily="34" charset="0"/>
              </a:endParaRPr>
            </a:p>
          </p:txBody>
        </p:sp>
      </p:grpSp>
      <p:sp>
        <p:nvSpPr>
          <p:cNvPr id="15" name="TPQuestion">
            <a:extLst>
              <a:ext uri="{FF2B5EF4-FFF2-40B4-BE49-F238E27FC236}">
                <a16:creationId xmlns:a16="http://schemas.microsoft.com/office/drawing/2014/main" id="{3DB5A097-ABB1-B341-90A3-3E775171E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7000"/>
            <a:ext cx="10972800" cy="2452034"/>
          </a:xfrm>
        </p:spPr>
        <p:txBody>
          <a:bodyPr anchor="t"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2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Part 1: Bassline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b="1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Nudge the note</a:t>
            </a:r>
            <a:endParaRPr lang="en-US" altLang="en-US" dirty="0">
              <a:solidFill>
                <a:srgbClr val="0070C0"/>
              </a:solidFill>
              <a:latin typeface="Didot" charset="0"/>
              <a:ea typeface="Didot" charset="0"/>
              <a:cs typeface="Didot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427193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00844" y="2323571"/>
            <a:ext cx="4114800" cy="4525963"/>
          </a:xfrm>
        </p:spPr>
        <p:txBody>
          <a:bodyPr>
            <a:normAutofit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Jolting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Graceful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Bold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?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?</a:t>
            </a:r>
          </a:p>
        </p:txBody>
      </p:sp>
      <p:pic>
        <p:nvPicPr>
          <p:cNvPr id="5" name="TPChart" title="Results Chart">
            <a:extLst>
              <a:ext uri="{FF2B5EF4-FFF2-40B4-BE49-F238E27FC236}">
                <a16:creationId xmlns:a16="http://schemas.microsoft.com/office/drawing/2014/main" id="{4E2A6D08-261C-9048-A7C6-FBC71F4CFEB9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6997624" y="2345494"/>
            <a:ext cx="3450706" cy="3882044"/>
          </a:xfrm>
          <a:prstGeom prst="rect">
            <a:avLst/>
          </a:prstGeom>
        </p:spPr>
      </p:pic>
      <p:sp>
        <p:nvSpPr>
          <p:cNvPr id="13" name="TPResponseCounter"/>
          <p:cNvSpPr/>
          <p:nvPr>
            <p:custDataLst>
              <p:tags r:id="rId4"/>
            </p:custDataLst>
          </p:nvPr>
        </p:nvSpPr>
        <p:spPr>
          <a:xfrm>
            <a:off x="127000" y="5715000"/>
            <a:ext cx="2159000" cy="1016000"/>
          </a:xfrm>
          <a:prstGeom prst="ellipse">
            <a:avLst/>
          </a:prstGeom>
          <a:solidFill>
            <a:schemeClr val="accent1">
              <a:alpha val="24000"/>
            </a:schemeClr>
          </a:solidFill>
          <a:ln>
            <a:solidFill>
              <a:schemeClr val="accent1">
                <a:shade val="50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>
                <a:solidFill>
                  <a:srgbClr val="000000"/>
                </a:solidFill>
                <a:latin typeface="Tahoma" charset="0"/>
                <a:ea typeface="Tahoma" charset="0"/>
                <a:cs typeface="Tahoma" charset="0"/>
              </a:rPr>
              <a:t>Response Counter</a:t>
            </a:r>
            <a:endParaRPr lang="en-US" sz="2000" dirty="0">
              <a:solidFill>
                <a:srgbClr val="000000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9" name="TPQuestion">
            <a:extLst>
              <a:ext uri="{FF2B5EF4-FFF2-40B4-BE49-F238E27FC236}">
                <a16:creationId xmlns:a16="http://schemas.microsoft.com/office/drawing/2014/main" id="{B13AB581-6B8E-CA49-A4D0-80AF0A65E2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7000"/>
            <a:ext cx="10972800" cy="2452034"/>
          </a:xfrm>
        </p:spPr>
        <p:txBody>
          <a:bodyPr anchor="t"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3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Improvised material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b="1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Character</a:t>
            </a:r>
            <a:endParaRPr lang="en-US" altLang="en-US" dirty="0">
              <a:solidFill>
                <a:srgbClr val="0070C0"/>
              </a:solidFill>
              <a:latin typeface="Didot" charset="0"/>
              <a:ea typeface="Didot" charset="0"/>
              <a:cs typeface="Didot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21946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PQuestion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Test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Choose your favourite letter #2</a:t>
            </a:r>
          </a:p>
        </p:txBody>
      </p:sp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1975587"/>
            <a:ext cx="4114800" cy="2663791"/>
          </a:xfrm>
        </p:spPr>
        <p:txBody>
          <a:bodyPr>
            <a:normAutofit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E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G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H</a:t>
            </a:r>
          </a:p>
        </p:txBody>
      </p:sp>
      <p:pic>
        <p:nvPicPr>
          <p:cNvPr id="5" name="TPChart" title="Results Chart">
            <a:extLst>
              <a:ext uri="{FF2B5EF4-FFF2-40B4-BE49-F238E27FC236}">
                <a16:creationId xmlns:a16="http://schemas.microsoft.com/office/drawing/2014/main" id="{4899E124-7714-A74F-BCEF-B9126955F73D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6858000" y="1600201"/>
            <a:ext cx="3882044" cy="4525963"/>
          </a:xfrm>
          <a:prstGeom prst="rect">
            <a:avLst/>
          </a:prstGeom>
        </p:spPr>
      </p:pic>
      <p:sp>
        <p:nvSpPr>
          <p:cNvPr id="13" name="TPResponseCounter"/>
          <p:cNvSpPr/>
          <p:nvPr>
            <p:custDataLst>
              <p:tags r:id="rId4"/>
            </p:custDataLst>
          </p:nvPr>
        </p:nvSpPr>
        <p:spPr>
          <a:xfrm>
            <a:off x="127000" y="5715000"/>
            <a:ext cx="2159000" cy="1016000"/>
          </a:xfrm>
          <a:prstGeom prst="ellipse">
            <a:avLst/>
          </a:prstGeom>
          <a:solidFill>
            <a:schemeClr val="accent1">
              <a:alpha val="24000"/>
            </a:schemeClr>
          </a:solidFill>
          <a:ln>
            <a:solidFill>
              <a:schemeClr val="accent1">
                <a:shade val="50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>
                <a:solidFill>
                  <a:srgbClr val="000000"/>
                </a:solidFill>
                <a:latin typeface="Tahoma" charset="0"/>
                <a:ea typeface="Tahoma" charset="0"/>
                <a:cs typeface="Tahoma" charset="0"/>
              </a:rPr>
              <a:t>Response Counter</a:t>
            </a:r>
            <a:endParaRPr lang="en-US" sz="2000" dirty="0">
              <a:solidFill>
                <a:srgbClr val="000000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grpSp>
        <p:nvGrpSpPr>
          <p:cNvPr id="12" name="TPCountdown"/>
          <p:cNvGrpSpPr/>
          <p:nvPr>
            <p:custDataLst>
              <p:tags r:id="rId5"/>
            </p:custDataLst>
          </p:nvPr>
        </p:nvGrpSpPr>
        <p:grpSpPr>
          <a:xfrm>
            <a:off x="11417377" y="6126164"/>
            <a:ext cx="635000" cy="635000"/>
            <a:chOff x="8318500" y="6032500"/>
            <a:chExt cx="635000" cy="635000"/>
          </a:xfrm>
        </p:grpSpPr>
        <p:sp>
          <p:nvSpPr>
            <p:cNvPr id="14" name="CountdownShape"/>
            <p:cNvSpPr/>
            <p:nvPr/>
          </p:nvSpPr>
          <p:spPr>
            <a:xfrm>
              <a:off x="8318500" y="6032500"/>
              <a:ext cx="635000" cy="635000"/>
            </a:xfrm>
            <a:prstGeom prst="beve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CountdownText"/>
            <p:cNvSpPr txBox="1"/>
            <p:nvPr/>
          </p:nvSpPr>
          <p:spPr>
            <a:xfrm>
              <a:off x="8318500" y="6032500"/>
              <a:ext cx="635000" cy="635000"/>
            </a:xfrm>
            <a:prstGeom prst="rect">
              <a:avLst/>
            </a:prstGeom>
            <a:noFill/>
          </p:spPr>
          <p:txBody>
            <a:bodyPr vert="horz" rtlCol="0" anchor="ctr" anchorCtr="1">
              <a:noAutofit/>
            </a:bodyPr>
            <a:lstStyle/>
            <a:p>
              <a:pPr algn="r"/>
              <a:r>
                <a:rPr lang="en-US" sz="2400" b="1">
                  <a:latin typeface="Tahoma" panose="020B0604030504040204" pitchFamily="34" charset="0"/>
                </a:rPr>
                <a:t>10</a:t>
              </a:r>
              <a:endParaRPr lang="en-US" sz="2400" b="1" dirty="0">
                <a:latin typeface="Tahoma" panose="020B0604030504040204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9151730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PQuestion"/>
          <p:cNvSpPr>
            <a:spLocks noGrp="1"/>
          </p:cNvSpPr>
          <p:nvPr>
            <p:ph type="title"/>
          </p:nvPr>
        </p:nvSpPr>
        <p:spPr>
          <a:xfrm>
            <a:off x="609600" y="620830"/>
            <a:ext cx="10972800" cy="1143000"/>
          </a:xfrm>
        </p:spPr>
        <p:txBody>
          <a:bodyPr/>
          <a:lstStyle/>
          <a:p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Improvised material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sz="5000" b="1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Narrative</a:t>
            </a:r>
            <a:br>
              <a:rPr lang="en-US" altLang="en-US" dirty="0">
                <a:ea typeface="MS PGothic" charset="-128"/>
              </a:rPr>
            </a:br>
            <a:endParaRPr lang="en-US" altLang="en-US" b="1" dirty="0">
              <a:ea typeface="MS PGothic" charset="-128"/>
            </a:endParaRPr>
          </a:p>
        </p:txBody>
      </p:sp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405467" y="1763829"/>
            <a:ext cx="5317066" cy="3967857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Quiet opening, climactic middle section, fade to nothing</a:t>
            </a:r>
            <a:br>
              <a:rPr lang="en-US" altLang="en-US" dirty="0">
                <a:latin typeface="Tahoma" charset="0"/>
                <a:ea typeface="Tahoma" charset="0"/>
                <a:cs typeface="Tahoma" charset="0"/>
              </a:rPr>
            </a:br>
            <a:endParaRPr lang="en-US" altLang="en-US" dirty="0">
              <a:latin typeface="Tahoma" charset="0"/>
              <a:ea typeface="Tahoma" charset="0"/>
              <a:cs typeface="Tahoma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Quiet until a fiery end</a:t>
            </a:r>
            <a:br>
              <a:rPr lang="en-US" dirty="0">
                <a:latin typeface="Tahoma" charset="0"/>
                <a:ea typeface="Tahoma" charset="0"/>
                <a:cs typeface="Tahoma" charset="0"/>
              </a:rPr>
            </a:b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 marL="514350" indent="-514350">
              <a:buFont typeface="Arial" charset="0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Oscillates between passive and aggressive three times</a:t>
            </a:r>
            <a:br>
              <a:rPr lang="en-US" dirty="0">
                <a:latin typeface="Tahoma" charset="0"/>
                <a:ea typeface="Tahoma" charset="0"/>
                <a:cs typeface="Tahoma" charset="0"/>
              </a:rPr>
            </a:b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 marL="514350" indent="-514350">
              <a:buFont typeface="Arial" charset="0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?</a:t>
            </a:r>
            <a:br>
              <a:rPr lang="en-US" dirty="0">
                <a:latin typeface="Tahoma" charset="0"/>
                <a:ea typeface="Tahoma" charset="0"/>
                <a:cs typeface="Tahoma" charset="0"/>
              </a:rPr>
            </a:b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 marL="514350" indent="-514350">
              <a:buFont typeface="Arial" charset="0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?</a:t>
            </a:r>
          </a:p>
        </p:txBody>
      </p:sp>
      <p:pic>
        <p:nvPicPr>
          <p:cNvPr id="5" name="TPChart" title="Results Chart">
            <a:extLst>
              <a:ext uri="{FF2B5EF4-FFF2-40B4-BE49-F238E27FC236}">
                <a16:creationId xmlns:a16="http://schemas.microsoft.com/office/drawing/2014/main" id="{DC6C7599-2113-004F-B2B5-8A3843B02D8F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7427113" y="2032000"/>
            <a:ext cx="3731954" cy="4191000"/>
          </a:xfrm>
          <a:prstGeom prst="rect">
            <a:avLst/>
          </a:prstGeom>
        </p:spPr>
      </p:pic>
      <p:sp>
        <p:nvSpPr>
          <p:cNvPr id="13" name="TPResponseCounter"/>
          <p:cNvSpPr/>
          <p:nvPr>
            <p:custDataLst>
              <p:tags r:id="rId4"/>
            </p:custDataLst>
          </p:nvPr>
        </p:nvSpPr>
        <p:spPr>
          <a:xfrm>
            <a:off x="127000" y="5715000"/>
            <a:ext cx="2159000" cy="1016000"/>
          </a:xfrm>
          <a:prstGeom prst="ellipse">
            <a:avLst/>
          </a:prstGeom>
          <a:solidFill>
            <a:schemeClr val="accent1">
              <a:alpha val="24000"/>
            </a:schemeClr>
          </a:solidFill>
          <a:ln>
            <a:solidFill>
              <a:schemeClr val="accent1">
                <a:shade val="50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>
                <a:solidFill>
                  <a:srgbClr val="000000"/>
                </a:solidFill>
                <a:latin typeface="Tahoma" charset="0"/>
                <a:ea typeface="Tahoma" charset="0"/>
                <a:cs typeface="Tahoma" charset="0"/>
              </a:rPr>
              <a:t>Response Counter</a:t>
            </a:r>
            <a:endParaRPr lang="en-US" sz="2000" dirty="0">
              <a:solidFill>
                <a:srgbClr val="000000"/>
              </a:solidFill>
              <a:latin typeface="Tahoma" charset="0"/>
              <a:ea typeface="Tahoma" charset="0"/>
              <a:cs typeface="Tahoma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675993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PQuestion"/>
          <p:cNvSpPr>
            <a:spLocks noGrp="1"/>
          </p:cNvSpPr>
          <p:nvPr>
            <p:ph type="title"/>
          </p:nvPr>
        </p:nvSpPr>
        <p:spPr>
          <a:xfrm>
            <a:off x="609600" y="620830"/>
            <a:ext cx="10972800" cy="1143000"/>
          </a:xfrm>
        </p:spPr>
        <p:txBody>
          <a:bodyPr/>
          <a:lstStyle/>
          <a:p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Improvised material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sz="5000" b="1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Style</a:t>
            </a:r>
            <a:br>
              <a:rPr lang="en-US" altLang="en-US" dirty="0">
                <a:ea typeface="MS PGothic" charset="-128"/>
              </a:rPr>
            </a:br>
            <a:endParaRPr lang="en-US" altLang="en-US" b="1" dirty="0">
              <a:ea typeface="MS PGothic" charset="-128"/>
            </a:endParaRPr>
          </a:p>
        </p:txBody>
      </p:sp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2143871"/>
            <a:ext cx="4114800" cy="3587816"/>
          </a:xfrm>
        </p:spPr>
        <p:txBody>
          <a:bodyPr>
            <a:normAutofit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Melodious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Irregular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Noisy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?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?</a:t>
            </a:r>
          </a:p>
        </p:txBody>
      </p:sp>
      <p:pic>
        <p:nvPicPr>
          <p:cNvPr id="5" name="TPChart" title="Results Chart">
            <a:extLst>
              <a:ext uri="{FF2B5EF4-FFF2-40B4-BE49-F238E27FC236}">
                <a16:creationId xmlns:a16="http://schemas.microsoft.com/office/drawing/2014/main" id="{BCC46504-C9B3-3F4C-813F-F23AA072B2E0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6858000" y="1600201"/>
            <a:ext cx="3882044" cy="4525963"/>
          </a:xfrm>
          <a:prstGeom prst="rect">
            <a:avLst/>
          </a:prstGeom>
        </p:spPr>
      </p:pic>
      <p:sp>
        <p:nvSpPr>
          <p:cNvPr id="13" name="TPResponseCounter"/>
          <p:cNvSpPr/>
          <p:nvPr>
            <p:custDataLst>
              <p:tags r:id="rId4"/>
            </p:custDataLst>
          </p:nvPr>
        </p:nvSpPr>
        <p:spPr>
          <a:xfrm>
            <a:off x="127000" y="5715000"/>
            <a:ext cx="2159000" cy="1016000"/>
          </a:xfrm>
          <a:prstGeom prst="ellipse">
            <a:avLst/>
          </a:prstGeom>
          <a:solidFill>
            <a:schemeClr val="accent1">
              <a:alpha val="24000"/>
            </a:schemeClr>
          </a:solidFill>
          <a:ln>
            <a:solidFill>
              <a:schemeClr val="accent1">
                <a:shade val="50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>
                <a:solidFill>
                  <a:srgbClr val="000000"/>
                </a:solidFill>
                <a:latin typeface="Tahoma" charset="0"/>
                <a:ea typeface="Tahoma" charset="0"/>
                <a:cs typeface="Tahoma" charset="0"/>
              </a:rPr>
              <a:t>Response Counter</a:t>
            </a:r>
            <a:endParaRPr lang="en-US" sz="2000" dirty="0">
              <a:solidFill>
                <a:srgbClr val="000000"/>
              </a:solidFill>
              <a:latin typeface="Tahoma" charset="0"/>
              <a:ea typeface="Tahoma" charset="0"/>
              <a:cs typeface="Tahoma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82766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PQuestion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1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Rhythmic pattern</a:t>
            </a:r>
          </a:p>
        </p:txBody>
      </p:sp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2091090"/>
            <a:ext cx="4114800" cy="2711917"/>
          </a:xfrm>
        </p:spPr>
        <p:txBody>
          <a:bodyPr>
            <a:normAutofit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Rest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Palm slap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slap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scrape</a:t>
            </a:r>
          </a:p>
        </p:txBody>
      </p:sp>
      <p:pic>
        <p:nvPicPr>
          <p:cNvPr id="5" name="TPChart" title="Results Chart">
            <a:extLst>
              <a:ext uri="{FF2B5EF4-FFF2-40B4-BE49-F238E27FC236}">
                <a16:creationId xmlns:a16="http://schemas.microsoft.com/office/drawing/2014/main" id="{E3751A47-2456-974F-8C4C-559040121600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6867626" y="1493837"/>
            <a:ext cx="3882044" cy="452596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1:1</a:t>
            </a:r>
          </a:p>
        </p:txBody>
      </p:sp>
      <p:sp>
        <p:nvSpPr>
          <p:cNvPr id="15" name="TPResponseCounter"/>
          <p:cNvSpPr/>
          <p:nvPr>
            <p:custDataLst>
              <p:tags r:id="rId4"/>
            </p:custDataLst>
          </p:nvPr>
        </p:nvSpPr>
        <p:spPr>
          <a:xfrm>
            <a:off x="127000" y="5715000"/>
            <a:ext cx="2159000" cy="1016000"/>
          </a:xfrm>
          <a:prstGeom prst="ellipse">
            <a:avLst/>
          </a:prstGeom>
          <a:solidFill>
            <a:schemeClr val="accent1">
              <a:alpha val="24000"/>
            </a:schemeClr>
          </a:solidFill>
          <a:ln>
            <a:solidFill>
              <a:schemeClr val="accent1">
                <a:shade val="50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>
                <a:solidFill>
                  <a:srgbClr val="000000"/>
                </a:solidFill>
                <a:latin typeface="Tahoma" charset="0"/>
                <a:ea typeface="Tahoma" charset="0"/>
                <a:cs typeface="Tahoma" charset="0"/>
              </a:rPr>
              <a:t>Response Counter</a:t>
            </a:r>
            <a:endParaRPr lang="en-US" sz="2000" dirty="0">
              <a:solidFill>
                <a:srgbClr val="000000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grpSp>
        <p:nvGrpSpPr>
          <p:cNvPr id="11" name="TPCountdown"/>
          <p:cNvGrpSpPr/>
          <p:nvPr>
            <p:custDataLst>
              <p:tags r:id="rId5"/>
            </p:custDataLst>
          </p:nvPr>
        </p:nvGrpSpPr>
        <p:grpSpPr>
          <a:xfrm>
            <a:off x="11430000" y="6096000"/>
            <a:ext cx="635000" cy="635000"/>
            <a:chOff x="8318500" y="6032500"/>
            <a:chExt cx="635000" cy="635000"/>
          </a:xfrm>
        </p:grpSpPr>
        <p:sp>
          <p:nvSpPr>
            <p:cNvPr id="10" name="CountdownShape"/>
            <p:cNvSpPr/>
            <p:nvPr/>
          </p:nvSpPr>
          <p:spPr>
            <a:xfrm>
              <a:off x="8318500" y="6032500"/>
              <a:ext cx="635000" cy="635000"/>
            </a:xfrm>
            <a:prstGeom prst="beve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CountdownText"/>
            <p:cNvSpPr txBox="1"/>
            <p:nvPr/>
          </p:nvSpPr>
          <p:spPr>
            <a:xfrm>
              <a:off x="8318500" y="6032500"/>
              <a:ext cx="635000" cy="635000"/>
            </a:xfrm>
            <a:prstGeom prst="rect">
              <a:avLst/>
            </a:prstGeom>
            <a:noFill/>
          </p:spPr>
          <p:txBody>
            <a:bodyPr vert="horz" rtlCol="0" anchor="ctr" anchorCtr="1">
              <a:noAutofit/>
            </a:bodyPr>
            <a:lstStyle/>
            <a:p>
              <a:pPr algn="r"/>
              <a:r>
                <a:rPr lang="en-US" sz="2400" b="1">
                  <a:latin typeface="Tahoma" panose="020B0604030504040204" pitchFamily="34" charset="0"/>
                </a:rPr>
                <a:t>10</a:t>
              </a:r>
              <a:endParaRPr lang="en-US" sz="2400" b="1" dirty="0">
                <a:latin typeface="Tahoma" panose="020B0604030504040204" pitchFamily="34" charset="0"/>
              </a:endParaRPr>
            </a:p>
          </p:txBody>
        </p:sp>
      </p:grp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2091090"/>
            <a:ext cx="4114800" cy="2711917"/>
          </a:xfrm>
        </p:spPr>
        <p:txBody>
          <a:bodyPr>
            <a:normAutofit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Rest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Palm slap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slap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scrape</a:t>
            </a:r>
          </a:p>
        </p:txBody>
      </p:sp>
      <p:pic>
        <p:nvPicPr>
          <p:cNvPr id="5" name="TPChart" title="Results Chart">
            <a:extLst>
              <a:ext uri="{FF2B5EF4-FFF2-40B4-BE49-F238E27FC236}">
                <a16:creationId xmlns:a16="http://schemas.microsoft.com/office/drawing/2014/main" id="{C9201A5B-C73C-8B44-BFFF-C36B07152C7C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6867626" y="1493837"/>
            <a:ext cx="3882044" cy="4525963"/>
          </a:xfrm>
          <a:prstGeom prst="rect">
            <a:avLst/>
          </a:prstGeom>
        </p:spPr>
      </p:pic>
      <p:sp>
        <p:nvSpPr>
          <p:cNvPr id="12" name="TPResponseCounter"/>
          <p:cNvSpPr/>
          <p:nvPr>
            <p:custDataLst>
              <p:tags r:id="rId4"/>
            </p:custDataLst>
          </p:nvPr>
        </p:nvSpPr>
        <p:spPr>
          <a:xfrm>
            <a:off x="127000" y="5715000"/>
            <a:ext cx="2159000" cy="1016000"/>
          </a:xfrm>
          <a:prstGeom prst="ellipse">
            <a:avLst/>
          </a:prstGeom>
          <a:solidFill>
            <a:schemeClr val="accent1">
              <a:alpha val="24000"/>
            </a:schemeClr>
          </a:solidFill>
          <a:ln>
            <a:solidFill>
              <a:schemeClr val="accent1">
                <a:shade val="50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>
                <a:solidFill>
                  <a:srgbClr val="000000"/>
                </a:solidFill>
                <a:latin typeface="Tahoma" charset="0"/>
                <a:ea typeface="Tahoma" charset="0"/>
                <a:cs typeface="Tahoma" charset="0"/>
              </a:rPr>
              <a:t>Response Counter</a:t>
            </a:r>
            <a:endParaRPr lang="en-US" sz="2000" dirty="0">
              <a:solidFill>
                <a:srgbClr val="000000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1:2</a:t>
            </a:r>
          </a:p>
        </p:txBody>
      </p:sp>
      <p:grpSp>
        <p:nvGrpSpPr>
          <p:cNvPr id="11" name="TPCountdown"/>
          <p:cNvGrpSpPr/>
          <p:nvPr>
            <p:custDataLst>
              <p:tags r:id="rId5"/>
            </p:custDataLst>
          </p:nvPr>
        </p:nvGrpSpPr>
        <p:grpSpPr>
          <a:xfrm>
            <a:off x="11430000" y="6096000"/>
            <a:ext cx="635000" cy="635000"/>
            <a:chOff x="8318500" y="6032500"/>
            <a:chExt cx="635000" cy="635000"/>
          </a:xfrm>
        </p:grpSpPr>
        <p:sp>
          <p:nvSpPr>
            <p:cNvPr id="10" name="CountdownShape"/>
            <p:cNvSpPr/>
            <p:nvPr/>
          </p:nvSpPr>
          <p:spPr>
            <a:xfrm>
              <a:off x="8318500" y="6032500"/>
              <a:ext cx="635000" cy="635000"/>
            </a:xfrm>
            <a:prstGeom prst="beve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CountdownText"/>
            <p:cNvSpPr txBox="1"/>
            <p:nvPr/>
          </p:nvSpPr>
          <p:spPr>
            <a:xfrm>
              <a:off x="8318500" y="6032500"/>
              <a:ext cx="635000" cy="635000"/>
            </a:xfrm>
            <a:prstGeom prst="rect">
              <a:avLst/>
            </a:prstGeom>
            <a:noFill/>
          </p:spPr>
          <p:txBody>
            <a:bodyPr vert="horz" rtlCol="0" anchor="ctr" anchorCtr="1">
              <a:noAutofit/>
            </a:bodyPr>
            <a:lstStyle/>
            <a:p>
              <a:pPr algn="r"/>
              <a:r>
                <a:rPr lang="en-US" sz="2400" b="1">
                  <a:latin typeface="Tahoma" panose="020B0604030504040204" pitchFamily="34" charset="0"/>
                </a:rPr>
                <a:t>10</a:t>
              </a:r>
              <a:endParaRPr lang="en-US" sz="2400" b="1" dirty="0">
                <a:latin typeface="Tahoma" panose="020B0604030504040204" pitchFamily="34" charset="0"/>
              </a:endParaRPr>
            </a:p>
          </p:txBody>
        </p:sp>
      </p:grpSp>
      <p:sp>
        <p:nvSpPr>
          <p:cNvPr id="18" name="TPQuestion">
            <a:extLst>
              <a:ext uri="{FF2B5EF4-FFF2-40B4-BE49-F238E27FC236}">
                <a16:creationId xmlns:a16="http://schemas.microsoft.com/office/drawing/2014/main" id="{F4379D6E-E809-4443-9BEE-0F06E0217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1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Rhythmic pattern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829159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2091090"/>
            <a:ext cx="4114800" cy="2711917"/>
          </a:xfrm>
        </p:spPr>
        <p:txBody>
          <a:bodyPr>
            <a:normAutofit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Rest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Palm slap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slap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scrape</a:t>
            </a:r>
          </a:p>
        </p:txBody>
      </p:sp>
      <p:pic>
        <p:nvPicPr>
          <p:cNvPr id="5" name="TPChart" title="Results Chart">
            <a:extLst>
              <a:ext uri="{FF2B5EF4-FFF2-40B4-BE49-F238E27FC236}">
                <a16:creationId xmlns:a16="http://schemas.microsoft.com/office/drawing/2014/main" id="{1A9CC6D2-AC00-114B-81C8-2578D9A801F9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6867626" y="1493837"/>
            <a:ext cx="3882044" cy="4525963"/>
          </a:xfrm>
          <a:prstGeom prst="rect">
            <a:avLst/>
          </a:prstGeom>
        </p:spPr>
      </p:pic>
      <p:sp>
        <p:nvSpPr>
          <p:cNvPr id="12" name="TPResponseCounter"/>
          <p:cNvSpPr/>
          <p:nvPr>
            <p:custDataLst>
              <p:tags r:id="rId4"/>
            </p:custDataLst>
          </p:nvPr>
        </p:nvSpPr>
        <p:spPr>
          <a:xfrm>
            <a:off x="127000" y="5715000"/>
            <a:ext cx="2159000" cy="1016000"/>
          </a:xfrm>
          <a:prstGeom prst="ellipse">
            <a:avLst/>
          </a:prstGeom>
          <a:solidFill>
            <a:schemeClr val="accent1">
              <a:alpha val="24000"/>
            </a:schemeClr>
          </a:solidFill>
          <a:ln>
            <a:solidFill>
              <a:schemeClr val="accent1">
                <a:shade val="50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>
                <a:solidFill>
                  <a:srgbClr val="000000"/>
                </a:solidFill>
                <a:latin typeface="Tahoma" charset="0"/>
                <a:ea typeface="Tahoma" charset="0"/>
                <a:cs typeface="Tahoma" charset="0"/>
              </a:rPr>
              <a:t>Response Counter</a:t>
            </a:r>
            <a:endParaRPr lang="en-US" sz="2000" dirty="0">
              <a:solidFill>
                <a:srgbClr val="000000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1:3</a:t>
            </a:r>
          </a:p>
        </p:txBody>
      </p:sp>
      <p:grpSp>
        <p:nvGrpSpPr>
          <p:cNvPr id="11" name="TPCountdown"/>
          <p:cNvGrpSpPr/>
          <p:nvPr>
            <p:custDataLst>
              <p:tags r:id="rId5"/>
            </p:custDataLst>
          </p:nvPr>
        </p:nvGrpSpPr>
        <p:grpSpPr>
          <a:xfrm>
            <a:off x="11430000" y="6096000"/>
            <a:ext cx="635000" cy="635000"/>
            <a:chOff x="8318500" y="6032500"/>
            <a:chExt cx="635000" cy="635000"/>
          </a:xfrm>
        </p:grpSpPr>
        <p:sp>
          <p:nvSpPr>
            <p:cNvPr id="10" name="CountdownShape"/>
            <p:cNvSpPr/>
            <p:nvPr/>
          </p:nvSpPr>
          <p:spPr>
            <a:xfrm>
              <a:off x="8318500" y="6032500"/>
              <a:ext cx="635000" cy="635000"/>
            </a:xfrm>
            <a:prstGeom prst="beve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CountdownText"/>
            <p:cNvSpPr txBox="1"/>
            <p:nvPr/>
          </p:nvSpPr>
          <p:spPr>
            <a:xfrm>
              <a:off x="8318500" y="6032500"/>
              <a:ext cx="635000" cy="635000"/>
            </a:xfrm>
            <a:prstGeom prst="rect">
              <a:avLst/>
            </a:prstGeom>
            <a:noFill/>
          </p:spPr>
          <p:txBody>
            <a:bodyPr vert="horz" rtlCol="0" anchor="ctr" anchorCtr="1">
              <a:noAutofit/>
            </a:bodyPr>
            <a:lstStyle/>
            <a:p>
              <a:pPr algn="r"/>
              <a:r>
                <a:rPr lang="en-US" sz="2400" b="1">
                  <a:latin typeface="Tahoma" panose="020B0604030504040204" pitchFamily="34" charset="0"/>
                </a:rPr>
                <a:t>10</a:t>
              </a:r>
              <a:endParaRPr lang="en-US" sz="2400" b="1" dirty="0">
                <a:latin typeface="Tahoma" panose="020B0604030504040204" pitchFamily="34" charset="0"/>
              </a:endParaRPr>
            </a:p>
          </p:txBody>
        </p:sp>
      </p:grpSp>
      <p:sp>
        <p:nvSpPr>
          <p:cNvPr id="15" name="TPQuestion">
            <a:extLst>
              <a:ext uri="{FF2B5EF4-FFF2-40B4-BE49-F238E27FC236}">
                <a16:creationId xmlns:a16="http://schemas.microsoft.com/office/drawing/2014/main" id="{C5CB4CE4-5B8F-4445-8755-437514004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1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Rhythmic pattern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62748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2091090"/>
            <a:ext cx="4114800" cy="2711917"/>
          </a:xfrm>
        </p:spPr>
        <p:txBody>
          <a:bodyPr>
            <a:normAutofit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Rest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Palm slap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slap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scrape</a:t>
            </a:r>
          </a:p>
        </p:txBody>
      </p:sp>
      <p:pic>
        <p:nvPicPr>
          <p:cNvPr id="5" name="TPChart" title="Results Chart">
            <a:extLst>
              <a:ext uri="{FF2B5EF4-FFF2-40B4-BE49-F238E27FC236}">
                <a16:creationId xmlns:a16="http://schemas.microsoft.com/office/drawing/2014/main" id="{F7F582E4-9611-D043-885A-C3D0FB1D5C94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6867626" y="1493837"/>
            <a:ext cx="3882044" cy="4525963"/>
          </a:xfrm>
          <a:prstGeom prst="rect">
            <a:avLst/>
          </a:prstGeom>
        </p:spPr>
      </p:pic>
      <p:sp>
        <p:nvSpPr>
          <p:cNvPr id="12" name="TPResponseCounter"/>
          <p:cNvSpPr/>
          <p:nvPr>
            <p:custDataLst>
              <p:tags r:id="rId4"/>
            </p:custDataLst>
          </p:nvPr>
        </p:nvSpPr>
        <p:spPr>
          <a:xfrm>
            <a:off x="127000" y="5715000"/>
            <a:ext cx="2159000" cy="1016000"/>
          </a:xfrm>
          <a:prstGeom prst="ellipse">
            <a:avLst/>
          </a:prstGeom>
          <a:solidFill>
            <a:schemeClr val="accent1">
              <a:alpha val="24000"/>
            </a:schemeClr>
          </a:solidFill>
          <a:ln>
            <a:solidFill>
              <a:schemeClr val="accent1">
                <a:shade val="50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>
                <a:solidFill>
                  <a:srgbClr val="000000"/>
                </a:solidFill>
                <a:latin typeface="Tahoma" charset="0"/>
                <a:ea typeface="Tahoma" charset="0"/>
                <a:cs typeface="Tahoma" charset="0"/>
              </a:rPr>
              <a:t>Response Counter</a:t>
            </a:r>
            <a:endParaRPr lang="en-US" sz="2000" dirty="0">
              <a:solidFill>
                <a:srgbClr val="000000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1:4</a:t>
            </a:r>
          </a:p>
        </p:txBody>
      </p:sp>
      <p:grpSp>
        <p:nvGrpSpPr>
          <p:cNvPr id="11" name="TPCountdown"/>
          <p:cNvGrpSpPr/>
          <p:nvPr>
            <p:custDataLst>
              <p:tags r:id="rId5"/>
            </p:custDataLst>
          </p:nvPr>
        </p:nvGrpSpPr>
        <p:grpSpPr>
          <a:xfrm>
            <a:off x="11430000" y="6096000"/>
            <a:ext cx="635000" cy="635000"/>
            <a:chOff x="8318500" y="6032500"/>
            <a:chExt cx="635000" cy="635000"/>
          </a:xfrm>
        </p:grpSpPr>
        <p:sp>
          <p:nvSpPr>
            <p:cNvPr id="10" name="CountdownShape"/>
            <p:cNvSpPr/>
            <p:nvPr/>
          </p:nvSpPr>
          <p:spPr>
            <a:xfrm>
              <a:off x="8318500" y="6032500"/>
              <a:ext cx="635000" cy="635000"/>
            </a:xfrm>
            <a:prstGeom prst="beve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CountdownText"/>
            <p:cNvSpPr txBox="1"/>
            <p:nvPr/>
          </p:nvSpPr>
          <p:spPr>
            <a:xfrm>
              <a:off x="8318500" y="6032500"/>
              <a:ext cx="635000" cy="635000"/>
            </a:xfrm>
            <a:prstGeom prst="rect">
              <a:avLst/>
            </a:prstGeom>
            <a:noFill/>
          </p:spPr>
          <p:txBody>
            <a:bodyPr vert="horz" rtlCol="0" anchor="ctr" anchorCtr="1">
              <a:noAutofit/>
            </a:bodyPr>
            <a:lstStyle/>
            <a:p>
              <a:pPr algn="r"/>
              <a:r>
                <a:rPr lang="en-US" sz="2400" b="1">
                  <a:latin typeface="Tahoma" panose="020B0604030504040204" pitchFamily="34" charset="0"/>
                </a:rPr>
                <a:t>10</a:t>
              </a:r>
              <a:endParaRPr lang="en-US" sz="2400" b="1" dirty="0">
                <a:latin typeface="Tahoma" panose="020B0604030504040204" pitchFamily="34" charset="0"/>
              </a:endParaRPr>
            </a:p>
          </p:txBody>
        </p:sp>
      </p:grpSp>
      <p:sp>
        <p:nvSpPr>
          <p:cNvPr id="15" name="TPQuestion">
            <a:extLst>
              <a:ext uri="{FF2B5EF4-FFF2-40B4-BE49-F238E27FC236}">
                <a16:creationId xmlns:a16="http://schemas.microsoft.com/office/drawing/2014/main" id="{2F6D6224-7950-8E41-91A9-D18450CCD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1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Rhythmic pattern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688768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2091090"/>
            <a:ext cx="4114800" cy="2711917"/>
          </a:xfrm>
        </p:spPr>
        <p:txBody>
          <a:bodyPr>
            <a:normAutofit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Rest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Palm slap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slap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scrape</a:t>
            </a:r>
          </a:p>
        </p:txBody>
      </p:sp>
      <p:pic>
        <p:nvPicPr>
          <p:cNvPr id="5" name="TPChart" title="Results Chart">
            <a:extLst>
              <a:ext uri="{FF2B5EF4-FFF2-40B4-BE49-F238E27FC236}">
                <a16:creationId xmlns:a16="http://schemas.microsoft.com/office/drawing/2014/main" id="{95B18080-969A-B142-8F13-A8DD89A17953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6867626" y="1493837"/>
            <a:ext cx="3882044" cy="4525963"/>
          </a:xfrm>
          <a:prstGeom prst="rect">
            <a:avLst/>
          </a:prstGeom>
        </p:spPr>
      </p:pic>
      <p:sp>
        <p:nvSpPr>
          <p:cNvPr id="12" name="TPResponseCounter"/>
          <p:cNvSpPr/>
          <p:nvPr>
            <p:custDataLst>
              <p:tags r:id="rId4"/>
            </p:custDataLst>
          </p:nvPr>
        </p:nvSpPr>
        <p:spPr>
          <a:xfrm>
            <a:off x="127000" y="5715000"/>
            <a:ext cx="2159000" cy="1016000"/>
          </a:xfrm>
          <a:prstGeom prst="ellipse">
            <a:avLst/>
          </a:prstGeom>
          <a:solidFill>
            <a:schemeClr val="accent1">
              <a:alpha val="24000"/>
            </a:schemeClr>
          </a:solidFill>
          <a:ln>
            <a:solidFill>
              <a:schemeClr val="accent1">
                <a:shade val="50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>
                <a:solidFill>
                  <a:srgbClr val="000000"/>
                </a:solidFill>
                <a:latin typeface="Tahoma" charset="0"/>
                <a:ea typeface="Tahoma" charset="0"/>
                <a:cs typeface="Tahoma" charset="0"/>
              </a:rPr>
              <a:t>Response Counter</a:t>
            </a:r>
            <a:endParaRPr lang="en-US" sz="2000" dirty="0">
              <a:solidFill>
                <a:srgbClr val="000000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1:5</a:t>
            </a:r>
          </a:p>
        </p:txBody>
      </p:sp>
      <p:grpSp>
        <p:nvGrpSpPr>
          <p:cNvPr id="11" name="TPCountdown"/>
          <p:cNvGrpSpPr/>
          <p:nvPr>
            <p:custDataLst>
              <p:tags r:id="rId5"/>
            </p:custDataLst>
          </p:nvPr>
        </p:nvGrpSpPr>
        <p:grpSpPr>
          <a:xfrm>
            <a:off x="11430000" y="6096000"/>
            <a:ext cx="635000" cy="635000"/>
            <a:chOff x="8318500" y="6032500"/>
            <a:chExt cx="635000" cy="635000"/>
          </a:xfrm>
        </p:grpSpPr>
        <p:sp>
          <p:nvSpPr>
            <p:cNvPr id="10" name="CountdownShape"/>
            <p:cNvSpPr/>
            <p:nvPr/>
          </p:nvSpPr>
          <p:spPr>
            <a:xfrm>
              <a:off x="8318500" y="6032500"/>
              <a:ext cx="635000" cy="635000"/>
            </a:xfrm>
            <a:prstGeom prst="beve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CountdownText"/>
            <p:cNvSpPr txBox="1"/>
            <p:nvPr/>
          </p:nvSpPr>
          <p:spPr>
            <a:xfrm>
              <a:off x="8318500" y="6032500"/>
              <a:ext cx="635000" cy="635000"/>
            </a:xfrm>
            <a:prstGeom prst="rect">
              <a:avLst/>
            </a:prstGeom>
            <a:noFill/>
          </p:spPr>
          <p:txBody>
            <a:bodyPr vert="horz" rtlCol="0" anchor="ctr" anchorCtr="1">
              <a:noAutofit/>
            </a:bodyPr>
            <a:lstStyle/>
            <a:p>
              <a:pPr algn="r"/>
              <a:r>
                <a:rPr lang="en-US" sz="2400" b="1">
                  <a:latin typeface="Tahoma" panose="020B0604030504040204" pitchFamily="34" charset="0"/>
                </a:rPr>
                <a:t>10</a:t>
              </a:r>
              <a:endParaRPr lang="en-US" sz="2400" b="1" dirty="0">
                <a:latin typeface="Tahoma" panose="020B0604030504040204" pitchFamily="34" charset="0"/>
              </a:endParaRPr>
            </a:p>
          </p:txBody>
        </p:sp>
      </p:grpSp>
      <p:sp>
        <p:nvSpPr>
          <p:cNvPr id="16" name="TPQuestion">
            <a:extLst>
              <a:ext uri="{FF2B5EF4-FFF2-40B4-BE49-F238E27FC236}">
                <a16:creationId xmlns:a16="http://schemas.microsoft.com/office/drawing/2014/main" id="{4E4C14E2-5DE2-ED4E-9E28-D7ADBAD01D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1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Rhythmic pattern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208339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2091090"/>
            <a:ext cx="4114800" cy="2711917"/>
          </a:xfrm>
        </p:spPr>
        <p:txBody>
          <a:bodyPr>
            <a:normAutofit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Rest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Palm slap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slap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scrape</a:t>
            </a:r>
          </a:p>
        </p:txBody>
      </p:sp>
      <p:pic>
        <p:nvPicPr>
          <p:cNvPr id="5" name="TPChart" title="Results Chart">
            <a:extLst>
              <a:ext uri="{FF2B5EF4-FFF2-40B4-BE49-F238E27FC236}">
                <a16:creationId xmlns:a16="http://schemas.microsoft.com/office/drawing/2014/main" id="{326C552E-D2E7-034F-A137-603D74B6F51D}"/>
              </a:ext>
            </a:extLst>
          </p:cNvPr>
          <p:cNvPicPr>
            <a:picLocks/>
          </p:cNvPicPr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6867626" y="1493837"/>
            <a:ext cx="3882044" cy="4525963"/>
          </a:xfrm>
          <a:prstGeom prst="rect">
            <a:avLst/>
          </a:prstGeom>
        </p:spPr>
      </p:pic>
      <p:sp>
        <p:nvSpPr>
          <p:cNvPr id="12" name="TPResponseCounter"/>
          <p:cNvSpPr/>
          <p:nvPr>
            <p:custDataLst>
              <p:tags r:id="rId4"/>
            </p:custDataLst>
          </p:nvPr>
        </p:nvSpPr>
        <p:spPr>
          <a:xfrm>
            <a:off x="127000" y="5715000"/>
            <a:ext cx="2159000" cy="1016000"/>
          </a:xfrm>
          <a:prstGeom prst="ellipse">
            <a:avLst/>
          </a:prstGeom>
          <a:solidFill>
            <a:schemeClr val="accent1">
              <a:alpha val="24000"/>
            </a:schemeClr>
          </a:solidFill>
          <a:ln>
            <a:solidFill>
              <a:schemeClr val="accent1">
                <a:shade val="50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>
                <a:solidFill>
                  <a:srgbClr val="000000"/>
                </a:solidFill>
                <a:latin typeface="Tahoma" charset="0"/>
                <a:ea typeface="Tahoma" charset="0"/>
                <a:cs typeface="Tahoma" charset="0"/>
              </a:rPr>
              <a:t>Response Counter</a:t>
            </a:r>
            <a:endParaRPr lang="en-US" sz="2000" dirty="0">
              <a:solidFill>
                <a:srgbClr val="000000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1:6</a:t>
            </a:r>
          </a:p>
        </p:txBody>
      </p:sp>
      <p:grpSp>
        <p:nvGrpSpPr>
          <p:cNvPr id="11" name="TPCountdown"/>
          <p:cNvGrpSpPr/>
          <p:nvPr>
            <p:custDataLst>
              <p:tags r:id="rId5"/>
            </p:custDataLst>
          </p:nvPr>
        </p:nvGrpSpPr>
        <p:grpSpPr>
          <a:xfrm>
            <a:off x="11430000" y="6096000"/>
            <a:ext cx="635000" cy="635000"/>
            <a:chOff x="8318500" y="6032500"/>
            <a:chExt cx="635000" cy="635000"/>
          </a:xfrm>
        </p:grpSpPr>
        <p:sp>
          <p:nvSpPr>
            <p:cNvPr id="10" name="CountdownShape"/>
            <p:cNvSpPr/>
            <p:nvPr/>
          </p:nvSpPr>
          <p:spPr>
            <a:xfrm>
              <a:off x="8318500" y="6032500"/>
              <a:ext cx="635000" cy="635000"/>
            </a:xfrm>
            <a:prstGeom prst="beve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CountdownText"/>
            <p:cNvSpPr txBox="1"/>
            <p:nvPr/>
          </p:nvSpPr>
          <p:spPr>
            <a:xfrm>
              <a:off x="8318500" y="6032500"/>
              <a:ext cx="635000" cy="635000"/>
            </a:xfrm>
            <a:prstGeom prst="rect">
              <a:avLst/>
            </a:prstGeom>
            <a:noFill/>
          </p:spPr>
          <p:txBody>
            <a:bodyPr vert="horz" rtlCol="0" anchor="ctr" anchorCtr="1">
              <a:noAutofit/>
            </a:bodyPr>
            <a:lstStyle/>
            <a:p>
              <a:pPr algn="r"/>
              <a:r>
                <a:rPr lang="en-US" sz="2400" b="1">
                  <a:latin typeface="Tahoma" panose="020B0604030504040204" pitchFamily="34" charset="0"/>
                </a:rPr>
                <a:t>10</a:t>
              </a:r>
              <a:endParaRPr lang="en-US" sz="2400" b="1" dirty="0">
                <a:latin typeface="Tahoma" panose="020B0604030504040204" pitchFamily="34" charset="0"/>
              </a:endParaRPr>
            </a:p>
          </p:txBody>
        </p:sp>
      </p:grpSp>
      <p:sp>
        <p:nvSpPr>
          <p:cNvPr id="15" name="TPQuestion">
            <a:extLst>
              <a:ext uri="{FF2B5EF4-FFF2-40B4-BE49-F238E27FC236}">
                <a16:creationId xmlns:a16="http://schemas.microsoft.com/office/drawing/2014/main" id="{795697E6-3AAD-E64A-8C94-A538ACE4B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1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Rhythmic pattern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8043884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7"/>
  <p:tag name="TPFULLVERSION" val="8.5.0.25"/>
  <p:tag name="PPTVERSION" val="16"/>
  <p:tag name="TPOS" val="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COUNTDOWNSECONDS" val="10"/>
  <p:tag name="TYPE" val="0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B3830FC5DBDC4FA093B06A1E62B39130"/>
  <p:tag name="TPQUESTIONXML" val="&lt;?xml version=&quot;1.0&quot; encoding=&quot;UTF-8&quot; standalone=&quot;yes&quot;?&gt;&lt;questionlist&gt;&lt;properties&gt;&lt;guid&gt;47078AB749AA4893A893B00A953F726E&lt;/guid&gt;&lt;date&gt;1/27/2020 09:53:06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B3830FC5DBDC4FA093B06A1E62B39130&lt;/guid&gt;&lt;repollguid&gt;D8540E7FF19642CE9CAB26284EFE8CA1&lt;/repollguid&gt;&lt;sourceid&gt;57CA930EE64A494E8F85E72E8BB106FC&lt;/sourceid&gt;&lt;questiontext&gt;Step 2: Bass line&lt;/questiontext&gt;&lt;showresults&gt;True&lt;/showresults&gt;&lt;responsegrid&gt;0&lt;/responsegrid&gt;&lt;countdowntimer&gt;True&lt;/countdowntimer&gt;&lt;countdowntime&gt;2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Rest&lt;/answertext&gt;&lt;valuetype&gt;0&lt;/valuetype&gt;&lt;/answer&gt;&lt;answer&gt;&lt;guid&gt;83C0A6809B1B4B179633C77E1F72C507&lt;/guid&gt;&lt;answertext&gt;C&lt;/answertext&gt;&lt;valuetype&gt;0&lt;/valuetype&gt;&lt;/answer&gt;&lt;answer&gt;&lt;guid&gt;A148F1ED98CE47C98C3157F130FB50F6&lt;/guid&gt;&lt;answertext&gt;D&lt;/answertext&gt;&lt;valuetype&gt;0&lt;/valuetype&gt;&lt;/answer&gt;&lt;answer&gt;&lt;guid&gt;9A764EEDEF284DDE9CB174B180A1884F&lt;/guid&gt;&lt;answertext&gt;E&lt;/answertext&gt;&lt;valuetype&gt;0&lt;/valuetype&gt;&lt;/answer&gt;&lt;answer&gt;&lt;guid&gt;E2C4A707DA054184853C9A0DB5C7A727&lt;/guid&gt;&lt;answertext&gt;G&lt;/answertext&gt;&lt;valuetype&gt;0&lt;/valuetype&gt;&lt;/answer&gt;&lt;answer&gt;&lt;guid&gt;6033B6F33F7049A78EBE192CB40774F6&lt;/guid&gt;&lt;answertext&gt;A&lt;/answertext&gt;&lt;valuetype&gt;0&lt;/valuetype&gt;&lt;/answer&gt;&lt;answer&gt;&lt;guid&gt;7C70C28EB15E4D47BFB69EB70C03A0C7&lt;/guid&gt;&lt;answertext&gt;C&lt;/answertext&gt;&lt;valuetype&gt;0&lt;/valuetype&gt;&lt;/answer&gt;&lt;answer&gt;&lt;guid&gt;D2B302A832A6456BA36648A8F9025A3F&lt;/guid&gt;&lt;answertext&gt;D&lt;/answertext&gt;&lt;valuetype&gt;0&lt;/valuetype&gt;&lt;/answer&gt;&lt;answer&gt;&lt;guid&gt;A0543CFC1D674D388FA36BC9A48249E7&lt;/guid&gt;&lt;answertext&gt;E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DEFINEDCOLORS" val="3,6,10,45,32,50,13,4,9,55,1"/>
  <p:tag name="COLORTYPE" val="SCHEME"/>
  <p:tag name="NUMBERFORMAT" val="0"/>
  <p:tag name="LABELFORMAT" val="0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COUNTDOWNSECONDS" val="10"/>
  <p:tag name="TYPE" val="0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F2B5AFD53ACA41B9AEFF1CFC34F10D48"/>
  <p:tag name="TPQUESTIONXML" val="&lt;?xml version=&quot;1.0&quot; encoding=&quot;UTF-8&quot; standalone=&quot;yes&quot;?&gt;&lt;questionlist&gt;&lt;properties&gt;&lt;guid&gt;2571B208C71D41578837B5B2DC19000C&lt;/guid&gt;&lt;date&gt;1/27/2020 09:53:06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F2B5AFD53ACA41B9AEFF1CFC34F10D48&lt;/guid&gt;&lt;repollguid&gt;D8540E7FF19642CE9CAB26284EFE8CA1&lt;/repollguid&gt;&lt;sourceid&gt;57CA930EE64A494E8F85E72E8BB106FC&lt;/sourceid&gt;&lt;questiontext&gt;Step 2: Bass line&lt;/questiontext&gt;&lt;showresults&gt;True&lt;/showresults&gt;&lt;responsegrid&gt;0&lt;/responsegrid&gt;&lt;countdowntimer&gt;True&lt;/countdowntimer&gt;&lt;countdowntime&gt;2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Rest&lt;/answertext&gt;&lt;valuetype&gt;0&lt;/valuetype&gt;&lt;/answer&gt;&lt;answer&gt;&lt;guid&gt;83C0A6809B1B4B179633C77E1F72C507&lt;/guid&gt;&lt;answertext&gt;C&lt;/answertext&gt;&lt;valuetype&gt;0&lt;/valuetype&gt;&lt;/answer&gt;&lt;answer&gt;&lt;guid&gt;A148F1ED98CE47C98C3157F130FB50F6&lt;/guid&gt;&lt;answertext&gt;D&lt;/answertext&gt;&lt;valuetype&gt;0&lt;/valuetype&gt;&lt;/answer&gt;&lt;answer&gt;&lt;guid&gt;9A764EEDEF284DDE9CB174B180A1884F&lt;/guid&gt;&lt;answertext&gt;E&lt;/answertext&gt;&lt;valuetype&gt;0&lt;/valuetype&gt;&lt;/answer&gt;&lt;answer&gt;&lt;guid&gt;E2C4A707DA054184853C9A0DB5C7A727&lt;/guid&gt;&lt;answertext&gt;G&lt;/answertext&gt;&lt;valuetype&gt;0&lt;/valuetype&gt;&lt;/answer&gt;&lt;answer&gt;&lt;guid&gt;6033B6F33F7049A78EBE192CB40774F6&lt;/guid&gt;&lt;answertext&gt;A&lt;/answertext&gt;&lt;valuetype&gt;0&lt;/valuetype&gt;&lt;/answer&gt;&lt;answer&gt;&lt;guid&gt;7C70C28EB15E4D47BFB69EB70C03A0C7&lt;/guid&gt;&lt;answertext&gt;C&lt;/answertext&gt;&lt;valuetype&gt;0&lt;/valuetype&gt;&lt;/answer&gt;&lt;answer&gt;&lt;guid&gt;D2B302A832A6456BA36648A8F9025A3F&lt;/guid&gt;&lt;answertext&gt;D&lt;/answertext&gt;&lt;valuetype&gt;0&lt;/valuetype&gt;&lt;/answer&gt;&lt;answer&gt;&lt;guid&gt;F493B0D5DFDB423CB2827D3462B5DBC0&lt;/guid&gt;&lt;answertext&gt;E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DEFINEDCOLORS" val="3,6,10,45,32,50,13,4,9,55,1"/>
  <p:tag name="COLORTYPE" val="SCHEME"/>
  <p:tag name="NUMBERFORMAT" val="0"/>
  <p:tag name="LABELFORMAT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COUNTDOWNSECONDS" val="10"/>
  <p:tag name="TYPE" val="0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COUNTDOWNSECONDS" val="10"/>
  <p:tag name="TYPE" val="0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9C451DC458524419A8C5A1056E3886A6"/>
  <p:tag name="TPQUESTIONXML" val="&lt;?xml version=&quot;1.0&quot; encoding=&quot;UTF-8&quot; standalone=&quot;yes&quot;?&gt;&lt;questionlist&gt;&lt;properties&gt;&lt;guid&gt;B9C2CD5B94DE46618A2FF702DAF734E2&lt;/guid&gt;&lt;date&gt;1/27/2020 09:53:06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9C451DC458524419A8C5A1056E3886A6&lt;/guid&gt;&lt;repollguid&gt;D8540E7FF19642CE9CAB26284EFE8CA1&lt;/repollguid&gt;&lt;sourceid&gt;57CA930EE64A494E8F85E72E8BB106FC&lt;/sourceid&gt;&lt;questiontext&gt;Bass line – revisionNudge the note&lt;/questiontext&gt;&lt;showresults&gt;True&lt;/showresults&gt;&lt;responsegrid&gt;0&lt;/responsegrid&gt;&lt;countdowntimer&gt;True&lt;/countdowntimer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50%??&lt;/answertext&gt;&lt;valuetype&gt;0&lt;/valuetype&gt;&lt;/answer&gt;&lt;answer&gt;&lt;guid&gt;83C0A6809B1B4B179633C77E1F72C507&lt;/guid&gt;&lt;answertext&gt;?&lt;/answertext&gt;&lt;valuetype&gt;0&lt;/valuetype&gt;&lt;/answer&gt;&lt;answer&gt;&lt;guid&gt;A148F1ED98CE47C98C3157F130FB50F6&lt;/guid&gt;&lt;answertext&gt;??50%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DEFINEDCOLORS" val="3,6,10,45,32,50,13,4,9,55,1"/>
  <p:tag name="COLORTYPE" val="SCHEME"/>
  <p:tag name="NUMBERFORMAT" val="0"/>
  <p:tag name="LABELFORMAT" val="0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COUNTDOWNSECONDS" val="10"/>
  <p:tag name="TYPE" val="0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299D7B89CB754B28ACB95502F66F408C"/>
  <p:tag name="TPQUESTIONXML" val="&lt;?xml version=&quot;1.0&quot; encoding=&quot;UTF-8&quot; standalone=&quot;yes&quot;?&gt;&lt;questionlist&gt;&lt;properties&gt;&lt;guid&gt;159977639E13410383191261B77FE926&lt;/guid&gt;&lt;date&gt;1/27/2020 09:53:07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299D7B89CB754B28ACB95502F66F408C&lt;/guid&gt;&lt;repollguid&gt;D8540E7FF19642CE9CAB26284EFE8CA1&lt;/repollguid&gt;&lt;sourceid&gt;57CA930EE64A494E8F85E72E8BB106FC&lt;/sourceid&gt;&lt;questiontext&gt;Bass line – revisionNudge the note&lt;/questiontext&gt;&lt;showresults&gt;True&lt;/showresults&gt;&lt;responsegrid&gt;0&lt;/responsegrid&gt;&lt;countdowntimer&gt;True&lt;/countdowntimer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50%??&lt;/answertext&gt;&lt;valuetype&gt;0&lt;/valuetype&gt;&lt;/answer&gt;&lt;answer&gt;&lt;guid&gt;83C0A6809B1B4B179633C77E1F72C507&lt;/guid&gt;&lt;answertext&gt;?&lt;/answertext&gt;&lt;valuetype&gt;0&lt;/valuetype&gt;&lt;/answer&gt;&lt;answer&gt;&lt;guid&gt;A148F1ED98CE47C98C3157F130FB50F6&lt;/guid&gt;&lt;answertext&gt;??50%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DEFINEDCOLORS" val="3,6,10,45,32,50,13,4,9,55,1"/>
  <p:tag name="COLORTYPE" val="SCHEME"/>
  <p:tag name="NUMBERFORMAT" val="0"/>
  <p:tag name="LABELFORMAT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47F00925115A449C98A29DD5062D8DD7"/>
  <p:tag name="TPQUESTIONXML" val="&lt;?xml version=&quot;1.0&quot; encoding=&quot;UTF-8&quot; standalone=&quot;yes&quot;?&gt;&lt;questionlist&gt;&lt;properties&gt;&lt;guid&gt;595D144780B8414EBC2A1E4B6BD8465F&lt;/guid&gt;&lt;date&gt;1/27/2020 09:53:00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47F00925115A449C98A29DD5062D8DD7&lt;/guid&gt;&lt;repollguid&gt;D8540E7FF19642CE9CAB26284EFE8CA1&lt;/repollguid&gt;&lt;sourceid&gt;57CA930EE64A494E8F85E72E8BB106FC&lt;/sourceid&gt;&lt;questiontext&gt;Part 1Step 1: Drum pattern&lt;/questiontext&gt;&lt;showresults&gt;True&lt;/showresults&gt;&lt;responsegrid&gt;0&lt;/responsegrid&gt;&lt;countdowntimer&gt;True&lt;/countdowntimer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Rest&lt;/answertext&gt;&lt;valuetype&gt;0&lt;/valuetype&gt;&lt;/answer&gt;&lt;answer&gt;&lt;guid&gt;83C0A6809B1B4B179633C77E1F72C507&lt;/guid&gt;&lt;answertext&gt;Palm slap&lt;/answertext&gt;&lt;valuetype&gt;0&lt;/valuetype&gt;&lt;/answer&gt;&lt;answer&gt;&lt;guid&gt;A148F1ED98CE47C98C3157F130FB50F6&lt;/guid&gt;&lt;answertext&gt;Finger slap&lt;/answertext&gt;&lt;valuetype&gt;0&lt;/valuetype&gt;&lt;/answer&gt;&lt;answer&gt;&lt;guid&gt;9A764EEDEF284DDE9CB174B180A1884F&lt;/guid&gt;&lt;answertext&gt;Finger scrape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COUNTDOWNSECONDS" val="10"/>
  <p:tag name="TYPE" val="0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61FDA7BDDA6D4B4B9676A8C806F13A37"/>
  <p:tag name="TPQUESTIONXML" val="&lt;?xml version=&quot;1.0&quot; encoding=&quot;UTF-8&quot; standalone=&quot;yes&quot;?&gt;&lt;questionlist&gt;&lt;properties&gt;&lt;guid&gt;F4A7412EC9564F9A9CA25471E778187F&lt;/guid&gt;&lt;date&gt;1/27/2020 09:53:07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61FDA7BDDA6D4B4B9676A8C806F13A37&lt;/guid&gt;&lt;repollguid&gt;D8540E7FF19642CE9CAB26284EFE8CA1&lt;/repollguid&gt;&lt;sourceid&gt;57CA930EE64A494E8F85E72E8BB106FC&lt;/sourceid&gt;&lt;questiontext&gt;Bass line – revisionNudge the note&lt;/questiontext&gt;&lt;showresults&gt;True&lt;/showresults&gt;&lt;responsegrid&gt;0&lt;/responsegrid&gt;&lt;countdowntimer&gt;True&lt;/countdowntimer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50%??&lt;/answertext&gt;&lt;valuetype&gt;0&lt;/valuetype&gt;&lt;/answer&gt;&lt;answer&gt;&lt;guid&gt;83C0A6809B1B4B179633C77E1F72C507&lt;/guid&gt;&lt;answertext&gt;?&lt;/answertext&gt;&lt;valuetype&gt;0&lt;/valuetype&gt;&lt;/answer&gt;&lt;answer&gt;&lt;guid&gt;A148F1ED98CE47C98C3157F130FB50F6&lt;/guid&gt;&lt;answertext&gt;??50%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DEFINEDCOLORS" val="3,6,10,45,32,50,13,4,9,55,1"/>
  <p:tag name="COLORTYPE" val="SCHEME"/>
  <p:tag name="NUMBERFORMAT" val="0"/>
  <p:tag name="LABELFORMAT" val="0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COUNTDOWNSECONDS" val="10"/>
  <p:tag name="TYPE" val="0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83AF5DA69CB441F2951E607206500BA3"/>
  <p:tag name="TPQUESTIONXML" val="&lt;?xml version=&quot;1.0&quot; encoding=&quot;UTF-8&quot; standalone=&quot;yes&quot;?&gt;&lt;questionlist&gt;&lt;properties&gt;&lt;guid&gt;5315E43E55FD467BB47601A682BFC88E&lt;/guid&gt;&lt;date&gt;1/27/2020 09:53:07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83AF5DA69CB441F2951E607206500BA3&lt;/guid&gt;&lt;repollguid&gt;D8540E7FF19642CE9CAB26284EFE8CA1&lt;/repollguid&gt;&lt;sourceid&gt;57CA930EE64A494E8F85E72E8BB106FC&lt;/sourceid&gt;&lt;questiontext&gt;Bass line – revisionNudge the note&lt;/questiontext&gt;&lt;showresults&gt;True&lt;/showresults&gt;&lt;responsegrid&gt;0&lt;/responsegrid&gt;&lt;countdowntimer&gt;True&lt;/countdowntimer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50%??&lt;/answertext&gt;&lt;valuetype&gt;0&lt;/valuetype&gt;&lt;/answer&gt;&lt;answer&gt;&lt;guid&gt;83C0A6809B1B4B179633C77E1F72C507&lt;/guid&gt;&lt;answertext&gt;?&lt;/answertext&gt;&lt;valuetype&gt;0&lt;/valuetype&gt;&lt;/answer&gt;&lt;answer&gt;&lt;guid&gt;A148F1ED98CE47C98C3157F130FB50F6&lt;/guid&gt;&lt;answertext&gt;??50%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DEFINEDCOLORS" val="3,6,10,45,32,50,13,4,9,55,1"/>
  <p:tag name="COLORTYPE" val="SCHEME"/>
  <p:tag name="NUMBERFORMAT" val="0"/>
  <p:tag name="LABELFORMAT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COUNTDOWNSECONDS" val="10"/>
  <p:tag name="TYPE" val="0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9AA8A72457374EDE90AC9557A2293AD3"/>
  <p:tag name="TPQUESTIONXML" val="&lt;?xml version=&quot;1.0&quot; encoding=&quot;UTF-8&quot; standalone=&quot;yes&quot;?&gt;&lt;questionlist&gt;&lt;properties&gt;&lt;guid&gt;122AF1AD43234D9DB381552D4FB9B179&lt;/guid&gt;&lt;date&gt;1/27/2020 09:53:08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9AA8A72457374EDE90AC9557A2293AD3&lt;/guid&gt;&lt;repollguid&gt;D8540E7FF19642CE9CAB26284EFE8CA1&lt;/repollguid&gt;&lt;sourceid&gt;57CA930EE64A494E8F85E72E8BB106FC&lt;/sourceid&gt;&lt;questiontext&gt;Bass line – revisionNudge the note&lt;/questiontext&gt;&lt;showresults&gt;True&lt;/showresults&gt;&lt;responsegrid&gt;0&lt;/responsegrid&gt;&lt;countdowntimer&gt;True&lt;/countdowntimer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50%??&lt;/answertext&gt;&lt;valuetype&gt;0&lt;/valuetype&gt;&lt;/answer&gt;&lt;answer&gt;&lt;guid&gt;83C0A6809B1B4B179633C77E1F72C507&lt;/guid&gt;&lt;answertext&gt;?&lt;/answertext&gt;&lt;valuetype&gt;0&lt;/valuetype&gt;&lt;/answer&gt;&lt;answer&gt;&lt;guid&gt;A148F1ED98CE47C98C3157F130FB50F6&lt;/guid&gt;&lt;answertext&gt;??50%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DEFINEDCOLORS" val="3,6,10,45,32,50,13,4,9,55,1"/>
  <p:tag name="COLORTYPE" val="SCHEME"/>
  <p:tag name="NUMBERFORMAT" val="0"/>
  <p:tag name="LABELFORMAT" val="0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COUNTDOWNSECONDS" val="10"/>
  <p:tag name="TYPE" val="0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9F86A45E641F40EFB8AB7850A3255BDA"/>
  <p:tag name="TPQUESTIONXML" val="&lt;?xml version=&quot;1.0&quot; encoding=&quot;UTF-8&quot; standalone=&quot;yes&quot;?&gt;&lt;questionlist&gt;&lt;properties&gt;&lt;guid&gt;2CEB54E303E04E60A567B948807435A7&lt;/guid&gt;&lt;date&gt;1/27/2020 09:53:08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9F86A45E641F40EFB8AB7850A3255BDA&lt;/guid&gt;&lt;repollguid&gt;D8540E7FF19642CE9CAB26284EFE8CA1&lt;/repollguid&gt;&lt;sourceid&gt;57CA930EE64A494E8F85E72E8BB106FC&lt;/sourceid&gt;&lt;questiontext&gt;Part 2Improvised materialCharacter&lt;/questiontext&gt;&lt;showresults&gt;True&lt;/showresults&gt;&lt;responsegrid&gt;0&lt;/responsegrid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Jolting&lt;/answertext&gt;&lt;valuetype&gt;0&lt;/valuetype&gt;&lt;/answer&gt;&lt;answer&gt;&lt;guid&gt;83C0A6809B1B4B179633C77E1F72C507&lt;/guid&gt;&lt;answertext&gt;Graceful&lt;/answertext&gt;&lt;valuetype&gt;0&lt;/valuetype&gt;&lt;/answer&gt;&lt;answer&gt;&lt;guid&gt;A148F1ED98CE47C98C3157F130FB50F6&lt;/guid&gt;&lt;answertext&gt;Bold&lt;/answertext&gt;&lt;valuetype&gt;0&lt;/valuetype&gt;&lt;/answer&gt;&lt;answer&gt;&lt;guid&gt;382DC82F477E46F9B26F8D23BB119D81&lt;/guid&gt;&lt;answertext&gt;?&lt;/answertext&gt;&lt;valuetype&gt;0&lt;/valuetype&gt;&lt;/answer&gt;&lt;answer&gt;&lt;guid&gt;EC866EB20FA0478AA15BB3AD96FFB35E&lt;/guid&gt;&lt;answertext&gt;?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DEFINEDCOLORS" val="3,6,10,45,32,50,13,4,9,55,1"/>
  <p:tag name="COLORTYPE" val="SCHEME"/>
  <p:tag name="NUMBERFORMAT" val="0"/>
  <p:tag name="LABELFORMAT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DEFINEDCOLORS" val="3,6,10,45,32,50,13,4,9,55,1"/>
  <p:tag name="COLORTYPE" val="SCHEME"/>
  <p:tag name="NUMBERFORMAT" val="0"/>
  <p:tag name="LABELFORMAT" val="0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F17878AB0D78439588946A1601350F32"/>
  <p:tag name="TPQUESTIONXML" val="&lt;?xml version=&quot;1.0&quot; encoding=&quot;UTF-8&quot; standalone=&quot;yes&quot;?&gt;&lt;questionlist&gt;&lt;properties&gt;&lt;guid&gt;CF0D01A6D51640F98138DDE0FB4E5605&lt;/guid&gt;&lt;date&gt;1/27/2020 09:53:08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F17878AB0D78439588946A1601350F32&lt;/guid&gt;&lt;repollguid&gt;D8540E7FF19642CE9CAB26284EFE8CA1&lt;/repollguid&gt;&lt;sourceid&gt;57CA930EE64A494E8F85E72E8BB106FC&lt;/sourceid&gt;&lt;questiontext&gt;Improvised materialNarrative&lt;/questiontext&gt;&lt;showresults&gt;True&lt;/showresults&gt;&lt;responsegrid&gt;0&lt;/responsegrid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Quiet opening, climactic middle section, fade to nothing&lt;/answertext&gt;&lt;valuetype&gt;0&lt;/valuetype&gt;&lt;/answer&gt;&lt;answer&gt;&lt;guid&gt;83C0A6809B1B4B179633C77E1F72C507&lt;/guid&gt;&lt;answertext&gt;Quiet until a fiery end&lt;/answertext&gt;&lt;valuetype&gt;0&lt;/valuetype&gt;&lt;/answer&gt;&lt;answer&gt;&lt;guid&gt;A148F1ED98CE47C98C3157F130FB50F6&lt;/guid&gt;&lt;answertext&gt;Oscillates between passive and aggressive three times&lt;/answertext&gt;&lt;valuetype&gt;0&lt;/valuetype&gt;&lt;/answer&gt;&lt;answer&gt;&lt;guid&gt;382DC82F477E46F9B26F8D23BB119D81&lt;/guid&gt;&lt;answertext&gt;?&lt;/answertext&gt;&lt;valuetype&gt;0&lt;/valuetype&gt;&lt;/answer&gt;&lt;answer&gt;&lt;guid&gt;EC866EB20FA0478AA15BB3AD96FFB35E&lt;/guid&gt;&lt;answertext&gt;?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DEFINEDCOLORS" val="3,6,10,45,32,50,13,4,9,55,1"/>
  <p:tag name="COLORTYPE" val="SCHEME"/>
  <p:tag name="NUMBERFORMAT" val="0"/>
  <p:tag name="LABELFORMAT" val="0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D50D470BDA2046AEA34FEABE435D8298"/>
  <p:tag name="TPQUESTIONXML" val="&lt;?xml version=&quot;1.0&quot; encoding=&quot;UTF-8&quot; standalone=&quot;yes&quot;?&gt;&lt;questionlist&gt;&lt;properties&gt;&lt;guid&gt;916567BA375442C7AB7F2BC0E96090CB&lt;/guid&gt;&lt;date&gt;1/27/2020 09:53:08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D50D470BDA2046AEA34FEABE435D8298&lt;/guid&gt;&lt;repollguid&gt;D8540E7FF19642CE9CAB26284EFE8CA1&lt;/repollguid&gt;&lt;sourceid&gt;57CA930EE64A494E8F85E72E8BB106FC&lt;/sourceid&gt;&lt;questiontext&gt;Improvised materialStyle&lt;/questiontext&gt;&lt;showresults&gt;True&lt;/showresults&gt;&lt;responsegrid&gt;0&lt;/responsegrid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Melodious&lt;/answertext&gt;&lt;valuetype&gt;0&lt;/valuetype&gt;&lt;/answer&gt;&lt;answer&gt;&lt;guid&gt;83C0A6809B1B4B179633C77E1F72C507&lt;/guid&gt;&lt;answertext&gt;Irregular&lt;/answertext&gt;&lt;valuetype&gt;0&lt;/valuetype&gt;&lt;/answer&gt;&lt;answer&gt;&lt;guid&gt;A148F1ED98CE47C98C3157F130FB50F6&lt;/guid&gt;&lt;answertext&gt;Noisy&lt;/answertext&gt;&lt;valuetype&gt;0&lt;/valuetype&gt;&lt;/answer&gt;&lt;answer&gt;&lt;guid&gt;382DC82F477E46F9B26F8D23BB119D81&lt;/guid&gt;&lt;answertext&gt;?&lt;/answertext&gt;&lt;valuetype&gt;0&lt;/valuetype&gt;&lt;/answer&gt;&lt;answer&gt;&lt;guid&gt;EC866EB20FA0478AA15BB3AD96FFB35E&lt;/guid&gt;&lt;answertext&gt;?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DEFINEDCOLORS" val="3,6,10,45,32,50,13,4,9,55,1"/>
  <p:tag name="COLORTYPE" val="SCHEME"/>
  <p:tag name="NUMBERFORMAT" val="0"/>
  <p:tag name="LABELFORMAT" val="0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COUNTDOWNSECONDS" val="10"/>
  <p:tag name="TYPE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62EE5E69EAC040359DC8CADA852995B5"/>
  <p:tag name="TPQUESTIONXML" val="&lt;?xml version=&quot;1.0&quot; encoding=&quot;UTF-8&quot; standalone=&quot;yes&quot;?&gt;&lt;questionlist&gt;&lt;properties&gt;&lt;guid&gt;8A06E4DB2E5F49C8B4CBDC7715079176&lt;/guid&gt;&lt;date&gt;1/27/2020 09:53:00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62EE5E69EAC040359DC8CADA852995B5&lt;/guid&gt;&lt;repollguid&gt;D8540E7FF19642CE9CAB26284EFE8CA1&lt;/repollguid&gt;&lt;sourceid&gt;57CA930EE64A494E8F85E72E8BB106FC&lt;/sourceid&gt;&lt;questiontext&gt;Step 1: Drum pattern&lt;/questiontext&gt;&lt;showresults&gt;True&lt;/showresults&gt;&lt;responsegrid&gt;0&lt;/responsegrid&gt;&lt;countdowntimer&gt;True&lt;/countdowntimer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Rest&lt;/answertext&gt;&lt;valuetype&gt;0&lt;/valuetype&gt;&lt;/answer&gt;&lt;answer&gt;&lt;guid&gt;83C0A6809B1B4B179633C77E1F72C507&lt;/guid&gt;&lt;answertext&gt;Palm slap&lt;/answertext&gt;&lt;valuetype&gt;0&lt;/valuetype&gt;&lt;/answer&gt;&lt;answer&gt;&lt;guid&gt;A148F1ED98CE47C98C3157F130FB50F6&lt;/guid&gt;&lt;answertext&gt;Finger slap&lt;/answertext&gt;&lt;valuetype&gt;0&lt;/valuetype&gt;&lt;/answer&gt;&lt;answer&gt;&lt;guid&gt;9A764EEDEF284DDE9CB174B180A1884F&lt;/guid&gt;&lt;answertext&gt;Finger scrape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DEFINEDCOLORS" val="3,6,10,45,32,50,13,4,9,55,1"/>
  <p:tag name="COLORTYPE" val="SCHEME"/>
  <p:tag name="NUMBERFORMAT" val="0"/>
  <p:tag name="LABELFORMAT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TOOPENPOLL" val="False"/>
  <p:tag name="TPSLIDEBULLETSTYLE" val="2"/>
  <p:tag name="TPQUESTIONXML" val="&lt;?xml version=&quot;1.0&quot; encoding=&quot;UTF-8&quot; standalone=&quot;yes&quot;?&gt;&lt;questionlist&gt;&lt;properties&gt;&lt;guid&gt;D1F0BDB792BD482ABC9C61F7FD45BE49&lt;/guid&gt;&lt;date&gt;6/13/2017 02:46:17 P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90F4F6FA73784AD6946564DF9D4789A9&lt;/guid&gt;&lt;repollguid&gt;D8540E7FF19642CE9CAB26284EFE8CA1&lt;/repollguid&gt;&lt;sourceid&gt;57CA930EE64A494E8F85E72E8BB106FC&lt;/sourceid&gt;&lt;questiontext&gt;TestChoose your favourite letter&lt;/questiontext&gt;&lt;showresults&gt;True&lt;/showresults&gt;&lt;responsegrid&gt;0&lt;/responsegrid&gt;&lt;countdowntimer&gt;True&lt;/countdowntimer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A&lt;/answertext&gt;&lt;valuetype&gt;0&lt;/valuetype&gt;&lt;/answer&gt;&lt;answer&gt;&lt;guid&gt;83C0A6809B1B4B179633C77E1F72C507&lt;/guid&gt;&lt;answertext&gt;B&lt;/answertext&gt;&lt;valuetype&gt;0&lt;/valuetype&gt;&lt;/answer&gt;&lt;answer&gt;&lt;guid&gt;A148F1ED98CE47C98C3157F130FB50F6&lt;/guid&gt;&lt;answertext&gt;C&lt;/answertext&gt;&lt;valuetype&gt;0&lt;/valuetype&gt;&lt;/answer&gt;&lt;answer&gt;&lt;guid&gt;9A764EEDEF284DDE9CB174B180A1884F&lt;/guid&gt;&lt;answertext&gt;D&lt;/answertext&gt;&lt;valuetype&gt;0&lt;/valuetype&gt;&lt;/answer&gt;&lt;/answers&gt;&lt;/multichoice&gt;&lt;/questions&gt;&lt;/questionlist&gt;"/>
  <p:tag name="LIVECHARTING" val="False"/>
  <p:tag name="HASRESULTS" val="False"/>
  <p:tag name="CHARTTYPE" val="0"/>
  <p:tag name="CHARTDEFINEDCOLORS" val="3,6,10,45,32,50,13,4,9,55,1"/>
  <p:tag name="TYPE" val="0"/>
  <p:tag name="SLIDEGUID" val="-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COUNTDOWNSECONDS" val="10"/>
  <p:tag name="TYPE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F20C4CADB4FC45D6A3529ACE532F2B22"/>
  <p:tag name="TPQUESTIONXML" val="&lt;?xml version=&quot;1.0&quot; encoding=&quot;UTF-8&quot; standalone=&quot;yes&quot;?&gt;&lt;questionlist&gt;&lt;properties&gt;&lt;guid&gt;78964C68E7DD4481B01B3322B4531E55&lt;/guid&gt;&lt;date&gt;1/27/2020 09:53:01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F20C4CADB4FC45D6A3529ACE532F2B22&lt;/guid&gt;&lt;repollguid&gt;D8540E7FF19642CE9CAB26284EFE8CA1&lt;/repollguid&gt;&lt;sourceid&gt;57CA930EE64A494E8F85E72E8BB106FC&lt;/sourceid&gt;&lt;questiontext&gt;Step 1: Drum pattern&lt;/questiontext&gt;&lt;showresults&gt;True&lt;/showresults&gt;&lt;responsegrid&gt;0&lt;/responsegrid&gt;&lt;countdowntimer&gt;True&lt;/countdowntimer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Rest&lt;/answertext&gt;&lt;valuetype&gt;0&lt;/valuetype&gt;&lt;/answer&gt;&lt;answer&gt;&lt;guid&gt;83C0A6809B1B4B179633C77E1F72C507&lt;/guid&gt;&lt;answertext&gt;Palm slap&lt;/answertext&gt;&lt;valuetype&gt;0&lt;/valuetype&gt;&lt;/answer&gt;&lt;answer&gt;&lt;guid&gt;A148F1ED98CE47C98C3157F130FB50F6&lt;/guid&gt;&lt;answertext&gt;Finger slap&lt;/answertext&gt;&lt;valuetype&gt;0&lt;/valuetype&gt;&lt;/answer&gt;&lt;answer&gt;&lt;guid&gt;9A764EEDEF284DDE9CB174B180A1884F&lt;/guid&gt;&lt;answertext&gt;Finger scrape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DEFINEDCOLORS" val="3,6,10,45,32,50,13,4,9,55,1"/>
  <p:tag name="COLORTYPE" val="SCHEME"/>
  <p:tag name="NUMBERFORMAT" val="0"/>
  <p:tag name="LABELFORMAT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COUNTDOWNSECONDS" val="10"/>
  <p:tag name="TYPE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872882DCF47E45AEA01A785E01159B05"/>
  <p:tag name="TPQUESTIONXML" val="&lt;?xml version=&quot;1.0&quot; encoding=&quot;UTF-8&quot; standalone=&quot;yes&quot;?&gt;&lt;questionlist&gt;&lt;properties&gt;&lt;guid&gt;E580EF4BA85B41ECB6957E57CE3377B8&lt;/guid&gt;&lt;date&gt;1/27/2020 09:53:01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872882DCF47E45AEA01A785E01159B05&lt;/guid&gt;&lt;repollguid&gt;D8540E7FF19642CE9CAB26284EFE8CA1&lt;/repollguid&gt;&lt;sourceid&gt;57CA930EE64A494E8F85E72E8BB106FC&lt;/sourceid&gt;&lt;questiontext&gt;Step 1: Drum pattern&lt;/questiontext&gt;&lt;showresults&gt;True&lt;/showresults&gt;&lt;responsegrid&gt;0&lt;/responsegrid&gt;&lt;countdowntimer&gt;True&lt;/countdowntimer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Rest&lt;/answertext&gt;&lt;valuetype&gt;0&lt;/valuetype&gt;&lt;/answer&gt;&lt;answer&gt;&lt;guid&gt;83C0A6809B1B4B179633C77E1F72C507&lt;/guid&gt;&lt;answertext&gt;Palm slap&lt;/answertext&gt;&lt;valuetype&gt;0&lt;/valuetype&gt;&lt;/answer&gt;&lt;answer&gt;&lt;guid&gt;A148F1ED98CE47C98C3157F130FB50F6&lt;/guid&gt;&lt;answertext&gt;Finger slap&lt;/answertext&gt;&lt;valuetype&gt;0&lt;/valuetype&gt;&lt;/answer&gt;&lt;answer&gt;&lt;guid&gt;9A764EEDEF284DDE9CB174B180A1884F&lt;/guid&gt;&lt;answertext&gt;Finger scrape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DEFINEDCOLORS" val="3,6,10,45,32,50,13,4,9,55,1"/>
  <p:tag name="COLORTYPE" val="SCHEME"/>
  <p:tag name="NUMBERFORMAT" val="0"/>
  <p:tag name="LABELFORMAT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90F4F6FA73784AD6946564DF9D4789A9"/>
  <p:tag name="TYPE" val="MultiChoiceSlide"/>
  <p:tag name="TPSLIDEBULLETSTYLE" val="2"/>
  <p:tag name="TPQUESTIONXML" val="&lt;?xml version=&quot;1.0&quot; encoding=&quot;UTF-8&quot; standalone=&quot;yes&quot;?&gt;&lt;questionlist&gt;&lt;properties&gt;&lt;guid&gt;7FCF260CF2E8435AA4FBE23EC11335BE&lt;/guid&gt;&lt;date&gt;1/27/2020 09:53:00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90F4F6FA73784AD6946564DF9D4789A9&lt;/guid&gt;&lt;repollguid&gt;D8540E7FF19642CE9CAB26284EFE8CA1&lt;/repollguid&gt;&lt;sourceid&gt;57CA930EE64A494E8F85E72E8BB106FC&lt;/sourceid&gt;&lt;questiontext&gt;TestChoose your favourite letter&lt;/questiontext&gt;&lt;showresults&gt;True&lt;/showresults&gt;&lt;responsegrid&gt;0&lt;/responsegrid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A&lt;/answertext&gt;&lt;valuetype&gt;0&lt;/valuetype&gt;&lt;/answer&gt;&lt;answer&gt;&lt;guid&gt;83C0A6809B1B4B179633C77E1F72C507&lt;/guid&gt;&lt;answertext&gt;B&lt;/answertext&gt;&lt;valuetype&gt;0&lt;/valuetype&gt;&lt;/answer&gt;&lt;answer&gt;&lt;guid&gt;A148F1ED98CE47C98C3157F130FB50F6&lt;/guid&gt;&lt;answertext&gt;C&lt;/answertext&gt;&lt;valuetype&gt;0&lt;/valuetype&gt;&lt;/answer&gt;&lt;answer&gt;&lt;guid&gt;9A764EEDEF284DDE9CB174B180A1884F&lt;/guid&gt;&lt;answertext&gt;D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COUNTDOWNSECONDS" val="10"/>
  <p:tag name="TYPE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590EA89B531F4B83B9970BA1CD3FEA7E"/>
  <p:tag name="TPQUESTIONXML" val="&lt;?xml version=&quot;1.0&quot; encoding=&quot;UTF-8&quot; standalone=&quot;yes&quot;?&gt;&lt;questionlist&gt;&lt;properties&gt;&lt;guid&gt;88FEB7A173184E45B6F4821C349249A2&lt;/guid&gt;&lt;date&gt;1/27/2020 09:53:01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590EA89B531F4B83B9970BA1CD3FEA7E&lt;/guid&gt;&lt;repollguid&gt;D8540E7FF19642CE9CAB26284EFE8CA1&lt;/repollguid&gt;&lt;sourceid&gt;57CA930EE64A494E8F85E72E8BB106FC&lt;/sourceid&gt;&lt;questiontext&gt;Step 1: Drum pattern&lt;/questiontext&gt;&lt;showresults&gt;True&lt;/showresults&gt;&lt;responsegrid&gt;0&lt;/responsegrid&gt;&lt;countdowntimer&gt;True&lt;/countdowntimer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Rest&lt;/answertext&gt;&lt;valuetype&gt;0&lt;/valuetype&gt;&lt;/answer&gt;&lt;answer&gt;&lt;guid&gt;83C0A6809B1B4B179633C77E1F72C507&lt;/guid&gt;&lt;answertext&gt;Palm slap&lt;/answertext&gt;&lt;valuetype&gt;0&lt;/valuetype&gt;&lt;/answer&gt;&lt;answer&gt;&lt;guid&gt;A148F1ED98CE47C98C3157F130FB50F6&lt;/guid&gt;&lt;answertext&gt;Finger slap&lt;/answertext&gt;&lt;valuetype&gt;0&lt;/valuetype&gt;&lt;/answer&gt;&lt;answer&gt;&lt;guid&gt;9A764EEDEF284DDE9CB174B180A1884F&lt;/guid&gt;&lt;answertext&gt;Finger scrape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DEFINEDCOLORS" val="3,6,10,45,32,50,13,4,9,55,1"/>
  <p:tag name="COLORTYPE" val="SCHEME"/>
  <p:tag name="NUMBERFORMAT" val="0"/>
  <p:tag name="LABELFORMAT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COUNTDOWNSECONDS" val="10"/>
  <p:tag name="TYPE" val="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6E0CEF09EAFB455F8F9174CF431FDE5A"/>
  <p:tag name="TPQUESTIONXML" val="&lt;?xml version=&quot;1.0&quot; encoding=&quot;UTF-8&quot; standalone=&quot;yes&quot;?&gt;&lt;questionlist&gt;&lt;properties&gt;&lt;guid&gt;C0AD2D0A8E1E4BB385A9FA7EAC94E156&lt;/guid&gt;&lt;date&gt;1/27/2020 09:53:02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6E0CEF09EAFB455F8F9174CF431FDE5A&lt;/guid&gt;&lt;repollguid&gt;D8540E7FF19642CE9CAB26284EFE8CA1&lt;/repollguid&gt;&lt;sourceid&gt;57CA930EE64A494E8F85E72E8BB106FC&lt;/sourceid&gt;&lt;questiontext&gt;Step 1: Drum pattern&lt;/questiontext&gt;&lt;showresults&gt;True&lt;/showresults&gt;&lt;responsegrid&gt;0&lt;/responsegrid&gt;&lt;countdowntimer&gt;True&lt;/countdowntimer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Rest&lt;/answertext&gt;&lt;valuetype&gt;0&lt;/valuetype&gt;&lt;/answer&gt;&lt;answer&gt;&lt;guid&gt;83C0A6809B1B4B179633C77E1F72C507&lt;/guid&gt;&lt;answertext&gt;Palm slap&lt;/answertext&gt;&lt;valuetype&gt;0&lt;/valuetype&gt;&lt;/answer&gt;&lt;answer&gt;&lt;guid&gt;A148F1ED98CE47C98C3157F130FB50F6&lt;/guid&gt;&lt;answertext&gt;Finger slap&lt;/answertext&gt;&lt;valuetype&gt;0&lt;/valuetype&gt;&lt;/answer&gt;&lt;answer&gt;&lt;guid&gt;9A764EEDEF284DDE9CB174B180A1884F&lt;/guid&gt;&lt;answertext&gt;Finger scrape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DEFINEDCOLORS" val="3,6,10,45,32,50,13,4,9,55,1"/>
  <p:tag name="COLORTYPE" val="SCHEME"/>
  <p:tag name="NUMBERFORMAT" val="0"/>
  <p:tag name="LABELFORMAT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COUNTDOWNSECONDS" val="10"/>
  <p:tag name="TYPE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4E28001FF03F4CDFA5DEE58E5D797951"/>
  <p:tag name="TPQUESTIONXML" val="&lt;?xml version=&quot;1.0&quot; encoding=&quot;UTF-8&quot; standalone=&quot;yes&quot;?&gt;&lt;questionlist&gt;&lt;properties&gt;&lt;guid&gt;B49C966FA3A14CAF983076B64664F4FF&lt;/guid&gt;&lt;date&gt;1/27/2020 09:53:02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4E28001FF03F4CDFA5DEE58E5D797951&lt;/guid&gt;&lt;repollguid&gt;D8540E7FF19642CE9CAB26284EFE8CA1&lt;/repollguid&gt;&lt;sourceid&gt;57CA930EE64A494E8F85E72E8BB106FC&lt;/sourceid&gt;&lt;questiontext&gt;Step 1: Drum pattern&lt;/questiontext&gt;&lt;showresults&gt;True&lt;/showresults&gt;&lt;responsegrid&gt;0&lt;/responsegrid&gt;&lt;countdowntimer&gt;True&lt;/countdowntimer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Rest&lt;/answertext&gt;&lt;valuetype&gt;0&lt;/valuetype&gt;&lt;/answer&gt;&lt;answer&gt;&lt;guid&gt;83C0A6809B1B4B179633C77E1F72C507&lt;/guid&gt;&lt;answertext&gt;Palm slap&lt;/answertext&gt;&lt;valuetype&gt;0&lt;/valuetype&gt;&lt;/answer&gt;&lt;answer&gt;&lt;guid&gt;A148F1ED98CE47C98C3157F130FB50F6&lt;/guid&gt;&lt;answertext&gt;Finger slap&lt;/answertext&gt;&lt;valuetype&gt;0&lt;/valuetype&gt;&lt;/answer&gt;&lt;answer&gt;&lt;guid&gt;9A764EEDEF284DDE9CB174B180A1884F&lt;/guid&gt;&lt;answertext&gt;Finger scrape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DEFINEDCOLORS" val="3,6,10,45,32,50,13,4,9,55,1"/>
  <p:tag name="COLORTYPE" val="SCHEME"/>
  <p:tag name="NUMBERFORMAT" val="0"/>
  <p:tag name="LABELFORMAT" val="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COUNTDOWNSECONDS" val="10"/>
  <p:tag name="TYPE" val="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7EFBB737893748BABCDBBB4F3A327E2F"/>
  <p:tag name="TPQUESTIONXML" val="&lt;?xml version=&quot;1.0&quot; encoding=&quot;UTF-8&quot; standalone=&quot;yes&quot;?&gt;&lt;questionlist&gt;&lt;properties&gt;&lt;guid&gt;5A575527D281417DA662A9A6A09C7365&lt;/guid&gt;&lt;date&gt;1/27/2020 09:53:02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7EFBB737893748BABCDBBB4F3A327E2F&lt;/guid&gt;&lt;repollguid&gt;D8540E7FF19642CE9CAB26284EFE8CA1&lt;/repollguid&gt;&lt;sourceid&gt;57CA930EE64A494E8F85E72E8BB106FC&lt;/sourceid&gt;&lt;questiontext&gt;Step 1: Drum pattern&lt;/questiontext&gt;&lt;showresults&gt;True&lt;/showresults&gt;&lt;responsegrid&gt;0&lt;/responsegrid&gt;&lt;countdowntimer&gt;True&lt;/countdowntimer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Rest&lt;/answertext&gt;&lt;valuetype&gt;0&lt;/valuetype&gt;&lt;/answer&gt;&lt;answer&gt;&lt;guid&gt;83C0A6809B1B4B179633C77E1F72C507&lt;/guid&gt;&lt;answertext&gt;Palm slap&lt;/answertext&gt;&lt;valuetype&gt;0&lt;/valuetype&gt;&lt;/answer&gt;&lt;answer&gt;&lt;guid&gt;A148F1ED98CE47C98C3157F130FB50F6&lt;/guid&gt;&lt;answertext&gt;Finger slap&lt;/answertext&gt;&lt;valuetype&gt;0&lt;/valuetype&gt;&lt;/answer&gt;&lt;answer&gt;&lt;guid&gt;9A764EEDEF284DDE9CB174B180A1884F&lt;/guid&gt;&lt;answertext&gt;Finger scrape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DEFINEDCOLORS" val="3,6,10,45,32,50,13,4,9,55,1"/>
  <p:tag name="COLORTYPE" val="SCHEME"/>
  <p:tag name="NUMBERFORMAT" val="0"/>
  <p:tag name="LABELFORMAT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DEFINEDCOLORS" val="3,6,10,45,32,50,13,4,9,55,1"/>
  <p:tag name="COLORTYPE" val="SCHEME"/>
  <p:tag name="NUMBERFORMAT" val="0"/>
  <p:tag name="LABELFORMAT" val="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COUNTDOWNSECONDS" val="10"/>
  <p:tag name="TYPE" val="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30F842701B6C48E1BAFC3319D8ED7BB6"/>
  <p:tag name="TPQUESTIONXML" val="&lt;?xml version=&quot;1.0&quot; encoding=&quot;UTF-8&quot; standalone=&quot;yes&quot;?&gt;&lt;questionlist&gt;&lt;properties&gt;&lt;guid&gt;637CBED18BEB435CA5D9CE1EE8DC0B50&lt;/guid&gt;&lt;date&gt;1/27/2020 09:53:03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30F842701B6C48E1BAFC3319D8ED7BB6&lt;/guid&gt;&lt;repollguid&gt;D8540E7FF19642CE9CAB26284EFE8CA1&lt;/repollguid&gt;&lt;sourceid&gt;57CA930EE64A494E8F85E72E8BB106FC&lt;/sourceid&gt;&lt;questiontext&gt;Step 1: Drum pattern&lt;/questiontext&gt;&lt;showresults&gt;True&lt;/showresults&gt;&lt;responsegrid&gt;0&lt;/responsegrid&gt;&lt;countdowntimer&gt;True&lt;/countdowntimer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Rest&lt;/answertext&gt;&lt;valuetype&gt;0&lt;/valuetype&gt;&lt;/answer&gt;&lt;answer&gt;&lt;guid&gt;83C0A6809B1B4B179633C77E1F72C507&lt;/guid&gt;&lt;answertext&gt;Palm slap&lt;/answertext&gt;&lt;valuetype&gt;0&lt;/valuetype&gt;&lt;/answer&gt;&lt;answer&gt;&lt;guid&gt;A148F1ED98CE47C98C3157F130FB50F6&lt;/guid&gt;&lt;answertext&gt;Finger slap&lt;/answertext&gt;&lt;valuetype&gt;0&lt;/valuetype&gt;&lt;/answer&gt;&lt;answer&gt;&lt;guid&gt;9A764EEDEF284DDE9CB174B180A1884F&lt;/guid&gt;&lt;answertext&gt;Finger scrape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DEFINEDCOLORS" val="3,6,10,45,32,50,13,4,9,55,1"/>
  <p:tag name="COLORTYPE" val="SCHEME"/>
  <p:tag name="NUMBERFORMAT" val="0"/>
  <p:tag name="LABELFORMAT" val="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COUNTDOWNSECONDS" val="10"/>
  <p:tag name="TYPE" val="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43FAB7501A83481AB1ADF5EC9D513887"/>
  <p:tag name="TPQUESTIONXML" val="&lt;?xml version=&quot;1.0&quot; encoding=&quot;UTF-8&quot; standalone=&quot;yes&quot;?&gt;&lt;questionlist&gt;&lt;properties&gt;&lt;guid&gt;3A59E0CDD1CD444D860082E730E154A4&lt;/guid&gt;&lt;date&gt;1/27/2020 09:53:03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43FAB7501A83481AB1ADF5EC9D513887&lt;/guid&gt;&lt;repollguid&gt;D8540E7FF19642CE9CAB26284EFE8CA1&lt;/repollguid&gt;&lt;sourceid&gt;57CA930EE64A494E8F85E72E8BB106FC&lt;/sourceid&gt;&lt;questiontext&gt;Step 1: Drum pattern&lt;/questiontext&gt;&lt;showresults&gt;True&lt;/showresults&gt;&lt;responsegrid&gt;0&lt;/responsegrid&gt;&lt;countdowntimer&gt;True&lt;/countdowntimer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Rest&lt;/answertext&gt;&lt;valuetype&gt;0&lt;/valuetype&gt;&lt;/answer&gt;&lt;answer&gt;&lt;guid&gt;83C0A6809B1B4B179633C77E1F72C507&lt;/guid&gt;&lt;answertext&gt;Palm slap&lt;/answertext&gt;&lt;valuetype&gt;0&lt;/valuetype&gt;&lt;/answer&gt;&lt;answer&gt;&lt;guid&gt;A148F1ED98CE47C98C3157F130FB50F6&lt;/guid&gt;&lt;answertext&gt;Finger slap&lt;/answertext&gt;&lt;valuetype&gt;0&lt;/valuetype&gt;&lt;/answer&gt;&lt;answer&gt;&lt;guid&gt;9A764EEDEF284DDE9CB174B180A1884F&lt;/guid&gt;&lt;answertext&gt;Finger scrape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DEFINEDCOLORS" val="3,6,10,45,32,50,13,4,9,55,1"/>
  <p:tag name="COLORTYPE" val="SCHEME"/>
  <p:tag name="NUMBERFORMAT" val="0"/>
  <p:tag name="LABELFORMAT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COUNTDOWNSECONDS" val="10"/>
  <p:tag name="TYPE" val="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6635546AB72040B5A6D743B0F9873490"/>
  <p:tag name="TPQUESTIONXML" val="&lt;?xml version=&quot;1.0&quot; encoding=&quot;UTF-8&quot; standalone=&quot;yes&quot;?&gt;&lt;questionlist&gt;&lt;properties&gt;&lt;guid&gt;5A3589311447422B9B28967E1914A8E7&lt;/guid&gt;&lt;date&gt;1/27/2020 09:53:04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6635546AB72040B5A6D743B0F9873490&lt;/guid&gt;&lt;repollguid&gt;D8540E7FF19642CE9CAB26284EFE8CA1&lt;/repollguid&gt;&lt;sourceid&gt;57CA930EE64A494E8F85E72E8BB106FC&lt;/sourceid&gt;&lt;questiontext&gt;Step 1: Drum pattern&lt;/questiontext&gt;&lt;showresults&gt;True&lt;/showresults&gt;&lt;responsegrid&gt;0&lt;/responsegrid&gt;&lt;countdowntimer&gt;True&lt;/countdowntimer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Rest&lt;/answertext&gt;&lt;valuetype&gt;0&lt;/valuetype&gt;&lt;/answer&gt;&lt;answer&gt;&lt;guid&gt;83C0A6809B1B4B179633C77E1F72C507&lt;/guid&gt;&lt;answertext&gt;Palm slap&lt;/answertext&gt;&lt;valuetype&gt;0&lt;/valuetype&gt;&lt;/answer&gt;&lt;answer&gt;&lt;guid&gt;A148F1ED98CE47C98C3157F130FB50F6&lt;/guid&gt;&lt;answertext&gt;Finger slap&lt;/answertext&gt;&lt;valuetype&gt;0&lt;/valuetype&gt;&lt;/answer&gt;&lt;answer&gt;&lt;guid&gt;9A764EEDEF284DDE9CB174B180A1884F&lt;/guid&gt;&lt;answertext&gt;Finger scrape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DEFINEDCOLORS" val="3,6,10,45,32,50,13,4,9,55,1"/>
  <p:tag name="COLORTYPE" val="SCHEME"/>
  <p:tag name="NUMBERFORMAT" val="0"/>
  <p:tag name="LABELFORMAT" val="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COUNTDOWNSECONDS" val="10"/>
  <p:tag name="TYPE" val="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14FAD2769AD84D2797988B2E941EF87F"/>
  <p:tag name="TPQUESTIONXML" val="&lt;?xml version=&quot;1.0&quot; encoding=&quot;UTF-8&quot; standalone=&quot;yes&quot;?&gt;&lt;questionlist&gt;&lt;properties&gt;&lt;guid&gt;09A16D5263284503849B3647F3E1AB3E&lt;/guid&gt;&lt;date&gt;1/27/2020 09:53:04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14FAD2769AD84D2797988B2E941EF87F&lt;/guid&gt;&lt;repollguid&gt;D8540E7FF19642CE9CAB26284EFE8CA1&lt;/repollguid&gt;&lt;sourceid&gt;57CA930EE64A494E8F85E72E8BB106FC&lt;/sourceid&gt;&lt;questiontext&gt;Step 1: Drum pattern&lt;/questiontext&gt;&lt;showresults&gt;True&lt;/showresults&gt;&lt;responsegrid&gt;0&lt;/responsegrid&gt;&lt;countdowntimer&gt;True&lt;/countdowntimer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Rest&lt;/answertext&gt;&lt;valuetype&gt;0&lt;/valuetype&gt;&lt;/answer&gt;&lt;answer&gt;&lt;guid&gt;83C0A6809B1B4B179633C77E1F72C507&lt;/guid&gt;&lt;answertext&gt;Palm slap&lt;/answertext&gt;&lt;valuetype&gt;0&lt;/valuetype&gt;&lt;/answer&gt;&lt;answer&gt;&lt;guid&gt;A148F1ED98CE47C98C3157F130FB50F6&lt;/guid&gt;&lt;answertext&gt;Finger slap&lt;/answertext&gt;&lt;valuetype&gt;0&lt;/valuetype&gt;&lt;/answer&gt;&lt;answer&gt;&lt;guid&gt;9A764EEDEF284DDE9CB174B180A1884F&lt;/guid&gt;&lt;answertext&gt;Finger scrape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DEFINEDCOLORS" val="3,6,10,45,32,50,13,4,9,55,1"/>
  <p:tag name="COLORTYPE" val="SCHEME"/>
  <p:tag name="NUMBERFORMAT" val="0"/>
  <p:tag name="LABELFORMAT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5B88050007464D64BE72265FE4C0A294"/>
  <p:tag name="TPQUESTIONXML" val="&lt;?xml version=&quot;1.0&quot; encoding=&quot;UTF-8&quot; standalone=&quot;yes&quot;?&gt;&lt;questionlist&gt;&lt;properties&gt;&lt;guid&gt;E53969CF00954CB9A049090651E1B990&lt;/guid&gt;&lt;date&gt;1/27/2020 09:53:00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5B88050007464D64BE72265FE4C0A294&lt;/guid&gt;&lt;repollguid&gt;D8540E7FF19642CE9CAB26284EFE8CA1&lt;/repollguid&gt;&lt;sourceid&gt;57CA930EE64A494E8F85E72E8BB106FC&lt;/sourceid&gt;&lt;questiontext&gt;TestChoose your favourite letter #2&lt;/questiontext&gt;&lt;showresults&gt;True&lt;/showresults&gt;&lt;responsegrid&gt;0&lt;/responsegrid&gt;&lt;countdowntimer&gt;True&lt;/countdowntimer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E&lt;/answertext&gt;&lt;valuetype&gt;0&lt;/valuetype&gt;&lt;/answer&gt;&lt;answer&gt;&lt;guid&gt;83C0A6809B1B4B179633C77E1F72C507&lt;/guid&gt;&lt;answertext&gt;F&lt;/answertext&gt;&lt;valuetype&gt;0&lt;/valuetype&gt;&lt;/answer&gt;&lt;answer&gt;&lt;guid&gt;A148F1ED98CE47C98C3157F130FB50F6&lt;/guid&gt;&lt;answertext&gt;G&lt;/answertext&gt;&lt;valuetype&gt;0&lt;/valuetype&gt;&lt;/answer&gt;&lt;answer&gt;&lt;guid&gt;9A764EEDEF284DDE9CB174B180A1884F&lt;/guid&gt;&lt;answertext&gt;H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COUNTDOWNSECONDS" val="10"/>
  <p:tag name="TYPE" val="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876332C0670E408493284BE1D8F5B8DC"/>
  <p:tag name="TPQUESTIONXML" val="&lt;?xml version=&quot;1.0&quot; encoding=&quot;UTF-8&quot; standalone=&quot;yes&quot;?&gt;&lt;questionlist&gt;&lt;properties&gt;&lt;guid&gt;78BCC6E45F184B5681BF260FB92E22D7&lt;/guid&gt;&lt;date&gt;1/27/2020 09:53:04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876332C0670E408493284BE1D8F5B8DC&lt;/guid&gt;&lt;repollguid&gt;D8540E7FF19642CE9CAB26284EFE8CA1&lt;/repollguid&gt;&lt;sourceid&gt;57CA930EE64A494E8F85E72E8BB106FC&lt;/sourceid&gt;&lt;questiontext&gt;Step 1: Drum pattern&lt;/questiontext&gt;&lt;showresults&gt;True&lt;/showresults&gt;&lt;responsegrid&gt;0&lt;/responsegrid&gt;&lt;countdowntimer&gt;True&lt;/countdowntimer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Rest&lt;/answertext&gt;&lt;valuetype&gt;0&lt;/valuetype&gt;&lt;/answer&gt;&lt;answer&gt;&lt;guid&gt;83C0A6809B1B4B179633C77E1F72C507&lt;/guid&gt;&lt;answertext&gt;Palm slap&lt;/answertext&gt;&lt;valuetype&gt;0&lt;/valuetype&gt;&lt;/answer&gt;&lt;answer&gt;&lt;guid&gt;A148F1ED98CE47C98C3157F130FB50F6&lt;/guid&gt;&lt;answertext&gt;Finger slap&lt;/answertext&gt;&lt;valuetype&gt;0&lt;/valuetype&gt;&lt;/answer&gt;&lt;answer&gt;&lt;guid&gt;9A764EEDEF284DDE9CB174B180A1884F&lt;/guid&gt;&lt;answertext&gt;Finger scrape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DEFINEDCOLORS" val="3,6,10,45,32,50,13,4,9,55,1"/>
  <p:tag name="COLORTYPE" val="SCHEME"/>
  <p:tag name="NUMBERFORMAT" val="0"/>
  <p:tag name="LABELFORMAT" val="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COUNTDOWNSECONDS" val="10"/>
  <p:tag name="TYPE" val="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D42CB95A0D9A4BB4BF1318A112CEDE7D"/>
  <p:tag name="TPQUESTIONXML" val="&lt;?xml version=&quot;1.0&quot; encoding=&quot;UTF-8&quot; standalone=&quot;yes&quot;?&gt;&lt;questionlist&gt;&lt;properties&gt;&lt;guid&gt;02FB5CBB0C3A401D913FCB10085AAAB1&lt;/guid&gt;&lt;date&gt;1/27/2020 09:53:04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D42CB95A0D9A4BB4BF1318A112CEDE7D&lt;/guid&gt;&lt;repollguid&gt;D8540E7FF19642CE9CAB26284EFE8CA1&lt;/repollguid&gt;&lt;sourceid&gt;57CA930EE64A494E8F85E72E8BB106FC&lt;/sourceid&gt;&lt;questiontext&gt;Step 1: Drum pattern&lt;/questiontext&gt;&lt;showresults&gt;True&lt;/showresults&gt;&lt;responsegrid&gt;0&lt;/responsegrid&gt;&lt;countdowntimer&gt;True&lt;/countdowntimer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Rest&lt;/answertext&gt;&lt;valuetype&gt;0&lt;/valuetype&gt;&lt;/answer&gt;&lt;answer&gt;&lt;guid&gt;83C0A6809B1B4B179633C77E1F72C507&lt;/guid&gt;&lt;answertext&gt;Palm slap&lt;/answertext&gt;&lt;valuetype&gt;0&lt;/valuetype&gt;&lt;/answer&gt;&lt;answer&gt;&lt;guid&gt;A148F1ED98CE47C98C3157F130FB50F6&lt;/guid&gt;&lt;answertext&gt;Finger slap&lt;/answertext&gt;&lt;valuetype&gt;0&lt;/valuetype&gt;&lt;/answer&gt;&lt;answer&gt;&lt;guid&gt;9A764EEDEF284DDE9CB174B180A1884F&lt;/guid&gt;&lt;answertext&gt;Finger scrape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DEFINEDCOLORS" val="3,6,10,45,32,50,13,4,9,55,1"/>
  <p:tag name="COLORTYPE" val="SCHEME"/>
  <p:tag name="NUMBERFORMAT" val="0"/>
  <p:tag name="LABELFORMAT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COUNTDOWNSECONDS" val="10"/>
  <p:tag name="TYPE" val="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D77FDF748D264754994EB5C92444A54F"/>
  <p:tag name="TPQUESTIONXML" val="&lt;?xml version=&quot;1.0&quot; encoding=&quot;UTF-8&quot; standalone=&quot;yes&quot;?&gt;&lt;questionlist&gt;&lt;properties&gt;&lt;guid&gt;01A16F20FD9E4CD980C83BC6062A5442&lt;/guid&gt;&lt;date&gt;1/27/2020 09:53:05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D77FDF748D264754994EB5C92444A54F&lt;/guid&gt;&lt;repollguid&gt;D8540E7FF19642CE9CAB26284EFE8CA1&lt;/repollguid&gt;&lt;sourceid&gt;57CA930EE64A494E8F85E72E8BB106FC&lt;/sourceid&gt;&lt;questiontext&gt;Step 2: Bass line&lt;/questiontext&gt;&lt;showresults&gt;True&lt;/showresults&gt;&lt;responsegrid&gt;0&lt;/responsegrid&gt;&lt;countdowntimer&gt;True&lt;/countdowntimer&gt;&lt;countdowntime&gt;2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Rest&lt;/answertext&gt;&lt;valuetype&gt;0&lt;/valuetype&gt;&lt;/answer&gt;&lt;answer&gt;&lt;guid&gt;83C0A6809B1B4B179633C77E1F72C507&lt;/guid&gt;&lt;answertext&gt;C&lt;/answertext&gt;&lt;valuetype&gt;0&lt;/valuetype&gt;&lt;/answer&gt;&lt;answer&gt;&lt;guid&gt;A148F1ED98CE47C98C3157F130FB50F6&lt;/guid&gt;&lt;answertext&gt;D&lt;/answertext&gt;&lt;valuetype&gt;0&lt;/valuetype&gt;&lt;/answer&gt;&lt;answer&gt;&lt;guid&gt;9A764EEDEF284DDE9CB174B180A1884F&lt;/guid&gt;&lt;answertext&gt;E&lt;/answertext&gt;&lt;valuetype&gt;0&lt;/valuetype&gt;&lt;/answer&gt;&lt;answer&gt;&lt;guid&gt;E2C4A707DA054184853C9A0DB5C7A727&lt;/guid&gt;&lt;answertext&gt;G&lt;/answertext&gt;&lt;valuetype&gt;0&lt;/valuetype&gt;&lt;/answer&gt;&lt;answer&gt;&lt;guid&gt;6033B6F33F7049A78EBE192CB40774F6&lt;/guid&gt;&lt;answertext&gt;A&lt;/answertext&gt;&lt;valuetype&gt;0&lt;/valuetype&gt;&lt;/answer&gt;&lt;answer&gt;&lt;guid&gt;7C70C28EB15E4D47BFB69EB70C03A0C7&lt;/guid&gt;&lt;answertext&gt;C&lt;/answertext&gt;&lt;valuetype&gt;0&lt;/valuetype&gt;&lt;/answer&gt;&lt;answer&gt;&lt;guid&gt;D2B302A832A6456BA36648A8F9025A3F&lt;/guid&gt;&lt;answertext&gt;D&lt;/answertext&gt;&lt;valuetype&gt;0&lt;/valuetype&gt;&lt;/answer&gt;&lt;answer&gt;&lt;guid&gt;EB469003A1264448B9E91C8FE97E2669&lt;/guid&gt;&lt;answertext&gt;E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DEFINEDCOLORS" val="3,6,10,45,32,50,13,4,9,55,1"/>
  <p:tag name="COLORTYPE" val="SCHEME"/>
  <p:tag name="NUMBERFORMAT" val="0"/>
  <p:tag name="LABELFORMAT" val="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COUNTDOWNSECONDS" val="10"/>
  <p:tag name="TYPE" val="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582036D81FEE4904AF7F356F063E1A94"/>
  <p:tag name="TPQUESTIONXML" val="&lt;?xml version=&quot;1.0&quot; encoding=&quot;UTF-8&quot; standalone=&quot;yes&quot;?&gt;&lt;questionlist&gt;&lt;properties&gt;&lt;guid&gt;011C76FFD7954740B7942323822F0572&lt;/guid&gt;&lt;date&gt;1/27/2020 09:53:05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582036D81FEE4904AF7F356F063E1A94&lt;/guid&gt;&lt;repollguid&gt;D8540E7FF19642CE9CAB26284EFE8CA1&lt;/repollguid&gt;&lt;sourceid&gt;57CA930EE64A494E8F85E72E8BB106FC&lt;/sourceid&gt;&lt;questiontext&gt;Step 2: Bass line&lt;/questiontext&gt;&lt;showresults&gt;True&lt;/showresults&gt;&lt;responsegrid&gt;0&lt;/responsegrid&gt;&lt;countdowntimer&gt;True&lt;/countdowntimer&gt;&lt;countdowntime&gt;2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Rest&lt;/answertext&gt;&lt;valuetype&gt;0&lt;/valuetype&gt;&lt;/answer&gt;&lt;answer&gt;&lt;guid&gt;83C0A6809B1B4B179633C77E1F72C507&lt;/guid&gt;&lt;answertext&gt;C&lt;/answertext&gt;&lt;valuetype&gt;0&lt;/valuetype&gt;&lt;/answer&gt;&lt;answer&gt;&lt;guid&gt;A148F1ED98CE47C98C3157F130FB50F6&lt;/guid&gt;&lt;answertext&gt;D&lt;/answertext&gt;&lt;valuetype&gt;0&lt;/valuetype&gt;&lt;/answer&gt;&lt;answer&gt;&lt;guid&gt;9A764EEDEF284DDE9CB174B180A1884F&lt;/guid&gt;&lt;answertext&gt;E&lt;/answertext&gt;&lt;valuetype&gt;0&lt;/valuetype&gt;&lt;/answer&gt;&lt;answer&gt;&lt;guid&gt;E2C4A707DA054184853C9A0DB5C7A727&lt;/guid&gt;&lt;answertext&gt;G&lt;/answertext&gt;&lt;valuetype&gt;0&lt;/valuetype&gt;&lt;/answer&gt;&lt;answer&gt;&lt;guid&gt;6033B6F33F7049A78EBE192CB40774F6&lt;/guid&gt;&lt;answertext&gt;A&lt;/answertext&gt;&lt;valuetype&gt;0&lt;/valuetype&gt;&lt;/answer&gt;&lt;answer&gt;&lt;guid&gt;7C70C28EB15E4D47BFB69EB70C03A0C7&lt;/guid&gt;&lt;answertext&gt;C&lt;/answertext&gt;&lt;valuetype&gt;0&lt;/valuetype&gt;&lt;/answer&gt;&lt;answer&gt;&lt;guid&gt;D2B302A832A6456BA36648A8F9025A3F&lt;/guid&gt;&lt;answertext&gt;D&lt;/answertext&gt;&lt;valuetype&gt;0&lt;/valuetype&gt;&lt;/answer&gt;&lt;answer&gt;&lt;guid&gt;FC4D46D48C5F4D9B8EFFDCFF297885AE&lt;/guid&gt;&lt;answertext&gt;E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DEFINEDCOLORS" val="3,6,10,45,32,50,13,4,9,55,1"/>
  <p:tag name="COLORTYPE" val="SCHEME"/>
  <p:tag name="NUMBERFORMAT" val="0"/>
  <p:tag name="LABELFORMAT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DEFINEDCOLORS" val="3,6,10,45,32,50,13,4,9,55,1"/>
  <p:tag name="COLORTYPE" val="SCHEME"/>
  <p:tag name="NUMBERFORMAT" val="0"/>
  <p:tag name="LABELFORMAT" val="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COUNTDOWNSECONDS" val="10"/>
  <p:tag name="TYPE" val="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97C002B21F17491BB9CFC0A6FBE9E809"/>
  <p:tag name="TPQUESTIONXML" val="&lt;?xml version=&quot;1.0&quot; encoding=&quot;UTF-8&quot; standalone=&quot;yes&quot;?&gt;&lt;questionlist&gt;&lt;properties&gt;&lt;guid&gt;2C9C2C72CBA14E1CAFD1D190A2A36234&lt;/guid&gt;&lt;date&gt;1/27/2020 09:53:05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97C002B21F17491BB9CFC0A6FBE9E809&lt;/guid&gt;&lt;repollguid&gt;D8540E7FF19642CE9CAB26284EFE8CA1&lt;/repollguid&gt;&lt;sourceid&gt;57CA930EE64A494E8F85E72E8BB106FC&lt;/sourceid&gt;&lt;questiontext&gt;Step 2: Bass line&lt;/questiontext&gt;&lt;showresults&gt;True&lt;/showresults&gt;&lt;responsegrid&gt;0&lt;/responsegrid&gt;&lt;countdowntimer&gt;True&lt;/countdowntimer&gt;&lt;countdowntime&gt;2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Rest&lt;/answertext&gt;&lt;valuetype&gt;0&lt;/valuetype&gt;&lt;/answer&gt;&lt;answer&gt;&lt;guid&gt;83C0A6809B1B4B179633C77E1F72C507&lt;/guid&gt;&lt;answertext&gt;C&lt;/answertext&gt;&lt;valuetype&gt;0&lt;/valuetype&gt;&lt;/answer&gt;&lt;answer&gt;&lt;guid&gt;A148F1ED98CE47C98C3157F130FB50F6&lt;/guid&gt;&lt;answertext&gt;D&lt;/answertext&gt;&lt;valuetype&gt;0&lt;/valuetype&gt;&lt;/answer&gt;&lt;answer&gt;&lt;guid&gt;9A764EEDEF284DDE9CB174B180A1884F&lt;/guid&gt;&lt;answertext&gt;E&lt;/answertext&gt;&lt;valuetype&gt;0&lt;/valuetype&gt;&lt;/answer&gt;&lt;answer&gt;&lt;guid&gt;E2C4A707DA054184853C9A0DB5C7A727&lt;/guid&gt;&lt;answertext&gt;G&lt;/answertext&gt;&lt;valuetype&gt;0&lt;/valuetype&gt;&lt;/answer&gt;&lt;answer&gt;&lt;guid&gt;6033B6F33F7049A78EBE192CB40774F6&lt;/guid&gt;&lt;answertext&gt;A&lt;/answertext&gt;&lt;valuetype&gt;0&lt;/valuetype&gt;&lt;/answer&gt;&lt;answer&gt;&lt;guid&gt;7C70C28EB15E4D47BFB69EB70C03A0C7&lt;/guid&gt;&lt;answertext&gt;C&lt;/answertext&gt;&lt;valuetype&gt;0&lt;/valuetype&gt;&lt;/answer&gt;&lt;answer&gt;&lt;guid&gt;D2B302A832A6456BA36648A8F9025A3F&lt;/guid&gt;&lt;answertext&gt;D&lt;/answertext&gt;&lt;valuetype&gt;0&lt;/valuetype&gt;&lt;/answer&gt;&lt;answer&gt;&lt;guid&gt;54998AEE2D4A4121AD390DEAA9E61AD7&lt;/guid&gt;&lt;answertext&gt;E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DEFINEDCOLORS" val="3,6,10,45,32,50,13,4,9,55,1"/>
  <p:tag name="COLORTYPE" val="SCHEME"/>
  <p:tag name="NUMBERFORMAT" val="0"/>
  <p:tag name="LABELFORMAT" val="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COUNTDOWNSECONDS" val="10"/>
  <p:tag name="TYPE" val="0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22CAA295859A48DC8D87A033C1C8EBEA"/>
  <p:tag name="TPQUESTIONXML" val="&lt;?xml version=&quot;1.0&quot; encoding=&quot;UTF-8&quot; standalone=&quot;yes&quot;?&gt;&lt;questionlist&gt;&lt;properties&gt;&lt;guid&gt;EB454CCB7BDC4C32B1895F48FFFE28DF&lt;/guid&gt;&lt;date&gt;1/27/2020 09:53:06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22CAA295859A48DC8D87A033C1C8EBEA&lt;/guid&gt;&lt;repollguid&gt;D8540E7FF19642CE9CAB26284EFE8CA1&lt;/repollguid&gt;&lt;sourceid&gt;57CA930EE64A494E8F85E72E8BB106FC&lt;/sourceid&gt;&lt;questiontext&gt;Step 2: Bass line&lt;/questiontext&gt;&lt;showresults&gt;True&lt;/showresults&gt;&lt;responsegrid&gt;0&lt;/responsegrid&gt;&lt;countdowntimer&gt;True&lt;/countdowntimer&gt;&lt;countdowntime&gt;2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Rest&lt;/answertext&gt;&lt;valuetype&gt;0&lt;/valuetype&gt;&lt;/answer&gt;&lt;answer&gt;&lt;guid&gt;83C0A6809B1B4B179633C77E1F72C507&lt;/guid&gt;&lt;answertext&gt;C&lt;/answertext&gt;&lt;valuetype&gt;0&lt;/valuetype&gt;&lt;/answer&gt;&lt;answer&gt;&lt;guid&gt;A148F1ED98CE47C98C3157F130FB50F6&lt;/guid&gt;&lt;answertext&gt;D&lt;/answertext&gt;&lt;valuetype&gt;0&lt;/valuetype&gt;&lt;/answer&gt;&lt;answer&gt;&lt;guid&gt;9A764EEDEF284DDE9CB174B180A1884F&lt;/guid&gt;&lt;answertext&gt;E&lt;/answertext&gt;&lt;valuetype&gt;0&lt;/valuetype&gt;&lt;/answer&gt;&lt;answer&gt;&lt;guid&gt;E2C4A707DA054184853C9A0DB5C7A727&lt;/guid&gt;&lt;answertext&gt;G&lt;/answertext&gt;&lt;valuetype&gt;0&lt;/valuetype&gt;&lt;/answer&gt;&lt;answer&gt;&lt;guid&gt;6033B6F33F7049A78EBE192CB40774F6&lt;/guid&gt;&lt;answertext&gt;A&lt;/answertext&gt;&lt;valuetype&gt;0&lt;/valuetype&gt;&lt;/answer&gt;&lt;answer&gt;&lt;guid&gt;7C70C28EB15E4D47BFB69EB70C03A0C7&lt;/guid&gt;&lt;answertext&gt;C&lt;/answertext&gt;&lt;valuetype&gt;0&lt;/valuetype&gt;&lt;/answer&gt;&lt;answer&gt;&lt;guid&gt;D2B302A832A6456BA36648A8F9025A3F&lt;/guid&gt;&lt;answertext&gt;D&lt;/answertext&gt;&lt;valuetype&gt;0&lt;/valuetype&gt;&lt;/answer&gt;&lt;answer&gt;&lt;guid&gt;6583E78F3B2D4A0394E778384D978B0C&lt;/guid&gt;&lt;answertext&gt;E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DEFINEDCOLORS" val="3,6,10,45,32,50,13,4,9,55,1"/>
  <p:tag name="COLORTYPE" val="SCHEME"/>
  <p:tag name="NUMBERFORMAT" val="0"/>
  <p:tag name="LABELFORMAT" val="0"/>
</p:tagLst>
</file>

<file path=ppt/theme/theme1.xml><?xml version="1.0" encoding="utf-8"?>
<a:theme xmlns:a="http://schemas.openxmlformats.org/drawingml/2006/main" name="MCQ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D2D0D585-C4EC-EA4B-835C-782976849514}" vid="{8BBB69E0-F12D-4E4F-8A8A-1D22C8CD626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1028</TotalTime>
  <Words>557</Words>
  <Application>Microsoft Macintosh PowerPoint</Application>
  <PresentationFormat>Widescreen</PresentationFormat>
  <Paragraphs>263</Paragraphs>
  <Slides>31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Arial</vt:lpstr>
      <vt:lpstr>Calibri</vt:lpstr>
      <vt:lpstr>Didot</vt:lpstr>
      <vt:lpstr>Tahoma</vt:lpstr>
      <vt:lpstr>MCQ</vt:lpstr>
      <vt:lpstr>HyperCello</vt:lpstr>
      <vt:lpstr>Test Choose your favourite letter</vt:lpstr>
      <vt:lpstr>Test Choose your favourite letter #2</vt:lpstr>
      <vt:lpstr>Section 1  Rhythmic pattern</vt:lpstr>
      <vt:lpstr>Section 1  Rhythmic pattern</vt:lpstr>
      <vt:lpstr>Section 1  Rhythmic pattern</vt:lpstr>
      <vt:lpstr>Section 1  Rhythmic pattern</vt:lpstr>
      <vt:lpstr>Section 1  Rhythmic pattern</vt:lpstr>
      <vt:lpstr>Section 1  Rhythmic pattern</vt:lpstr>
      <vt:lpstr>Section 1  Rhythmic pattern</vt:lpstr>
      <vt:lpstr>Section 1  Rhythmic pattern</vt:lpstr>
      <vt:lpstr>Section 1  Rhythmic pattern</vt:lpstr>
      <vt:lpstr>Section 1  Rhythmic pattern</vt:lpstr>
      <vt:lpstr>Section 1  Rhythmic pattern</vt:lpstr>
      <vt:lpstr>Section 1  Rhythmic pattern</vt:lpstr>
      <vt:lpstr>Section 1  Rhythmic pattern</vt:lpstr>
      <vt:lpstr>Section 1  Rhythmic pattern</vt:lpstr>
      <vt:lpstr>Section 2  Part 1: Bassline</vt:lpstr>
      <vt:lpstr>Section 2  Part 1: Bassline</vt:lpstr>
      <vt:lpstr>Section 2  Part 1: Bassline</vt:lpstr>
      <vt:lpstr>Section 2  Part 1: Bassline</vt:lpstr>
      <vt:lpstr>Section 2  Part 1: Bassline</vt:lpstr>
      <vt:lpstr>Section 2  Part 1: Bassline</vt:lpstr>
      <vt:lpstr>Section 2  Part 1: Bassline Nudge the note</vt:lpstr>
      <vt:lpstr>Section 2  Part 1: Bassline Nudge the note</vt:lpstr>
      <vt:lpstr>Section 2  Part 1: Bassline Nudge the note</vt:lpstr>
      <vt:lpstr>Section 2  Part 1: Bassline Nudge the note</vt:lpstr>
      <vt:lpstr>Section 2  Part 1: Bassline Nudge the note</vt:lpstr>
      <vt:lpstr>Section 3  Improvised material Character</vt:lpstr>
      <vt:lpstr>Improvised material Narrative </vt:lpstr>
      <vt:lpstr>Improvised material Style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Manghan J.</dc:creator>
  <cp:lastModifiedBy>Microsoft Office User</cp:lastModifiedBy>
  <cp:revision>150</cp:revision>
  <dcterms:created xsi:type="dcterms:W3CDTF">2017-05-29T09:45:31Z</dcterms:created>
  <dcterms:modified xsi:type="dcterms:W3CDTF">2020-01-27T15:20:48Z</dcterms:modified>
</cp:coreProperties>
</file>